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4" r:id="rId9"/>
    <p:sldId id="265" r:id="rId10"/>
    <p:sldId id="268" r:id="rId11"/>
    <p:sldId id="267" r:id="rId12"/>
    <p:sldId id="266" r:id="rId13"/>
    <p:sldId id="292" r:id="rId14"/>
    <p:sldId id="271" r:id="rId15"/>
    <p:sldId id="269" r:id="rId16"/>
    <p:sldId id="270" r:id="rId17"/>
    <p:sldId id="294" r:id="rId18"/>
    <p:sldId id="272" r:id="rId19"/>
    <p:sldId id="273" r:id="rId20"/>
    <p:sldId id="275" r:id="rId21"/>
    <p:sldId id="274" r:id="rId22"/>
    <p:sldId id="276" r:id="rId23"/>
    <p:sldId id="279" r:id="rId24"/>
    <p:sldId id="277" r:id="rId25"/>
    <p:sldId id="280" r:id="rId26"/>
    <p:sldId id="283" r:id="rId27"/>
    <p:sldId id="281" r:id="rId28"/>
    <p:sldId id="287" r:id="rId29"/>
    <p:sldId id="289" r:id="rId30"/>
    <p:sldId id="284" r:id="rId31"/>
    <p:sldId id="285" r:id="rId32"/>
    <p:sldId id="282" r:id="rId33"/>
    <p:sldId id="288" r:id="rId34"/>
    <p:sldId id="291" r:id="rId35"/>
    <p:sldId id="290" r:id="rId36"/>
    <p:sldId id="293" r:id="rId37"/>
    <p:sldId id="295" r:id="rId38"/>
    <p:sldId id="286" r:id="rId3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CC99"/>
    <a:srgbClr val="EAEA42"/>
    <a:srgbClr val="FFFFCC"/>
    <a:srgbClr val="FAFD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2BE953-2B88-45E0-BBEB-0D2522AF8620}" v="499" dt="2023-04-12T18:49:10.7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30" y="3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ümel Manfred Mag.," userId="9773836f-1c7d-47f5-978a-c02812e5cc3b" providerId="ADAL" clId="{585454B5-E2A8-414D-AFF2-110E90B348B0}"/>
    <pc:docChg chg="modSld">
      <pc:chgData name="Blümel Manfred Mag.," userId="9773836f-1c7d-47f5-978a-c02812e5cc3b" providerId="ADAL" clId="{585454B5-E2A8-414D-AFF2-110E90B348B0}" dt="2023-02-10T13:20:12.701" v="1" actId="1076"/>
      <pc:docMkLst>
        <pc:docMk/>
      </pc:docMkLst>
      <pc:sldChg chg="modSp mod">
        <pc:chgData name="Blümel Manfred Mag.," userId="9773836f-1c7d-47f5-978a-c02812e5cc3b" providerId="ADAL" clId="{585454B5-E2A8-414D-AFF2-110E90B348B0}" dt="2023-02-10T13:20:12.701" v="1" actId="1076"/>
        <pc:sldMkLst>
          <pc:docMk/>
          <pc:sldMk cId="1964862286" sldId="256"/>
        </pc:sldMkLst>
        <pc:grpChg chg="mod">
          <ac:chgData name="Blümel Manfred Mag.," userId="9773836f-1c7d-47f5-978a-c02812e5cc3b" providerId="ADAL" clId="{585454B5-E2A8-414D-AFF2-110E90B348B0}" dt="2023-02-10T13:20:12.701" v="1" actId="1076"/>
          <ac:grpSpMkLst>
            <pc:docMk/>
            <pc:sldMk cId="1964862286" sldId="256"/>
            <ac:grpSpMk id="17" creationId="{B8995F88-84A0-3EC6-6EBE-B48C09F2A17E}"/>
          </ac:grpSpMkLst>
        </pc:grpChg>
      </pc:sldChg>
    </pc:docChg>
  </pc:docChgLst>
  <pc:docChgLst>
    <pc:chgData name="Blümel Manfred Mag.," userId="9773836f-1c7d-47f5-978a-c02812e5cc3b" providerId="ADAL" clId="{572BE953-2B88-45E0-BBEB-0D2522AF8620}"/>
    <pc:docChg chg="undo redo custSel addSld delSld modSld sldOrd modMainMaster">
      <pc:chgData name="Blümel Manfred Mag.," userId="9773836f-1c7d-47f5-978a-c02812e5cc3b" providerId="ADAL" clId="{572BE953-2B88-45E0-BBEB-0D2522AF8620}" dt="2023-04-12T19:02:22.001" v="5527" actId="20577"/>
      <pc:docMkLst>
        <pc:docMk/>
      </pc:docMkLst>
      <pc:sldChg chg="addSp delSp modSp mod modTransition setBg">
        <pc:chgData name="Blümel Manfred Mag.," userId="9773836f-1c7d-47f5-978a-c02812e5cc3b" providerId="ADAL" clId="{572BE953-2B88-45E0-BBEB-0D2522AF8620}" dt="2023-04-08T10:27:39.483" v="4252"/>
        <pc:sldMkLst>
          <pc:docMk/>
          <pc:sldMk cId="1964862286" sldId="256"/>
        </pc:sldMkLst>
        <pc:spChg chg="mod">
          <ac:chgData name="Blümel Manfred Mag.," userId="9773836f-1c7d-47f5-978a-c02812e5cc3b" providerId="ADAL" clId="{572BE953-2B88-45E0-BBEB-0D2522AF8620}" dt="2023-03-21T13:04:07.343" v="51" actId="255"/>
          <ac:spMkLst>
            <pc:docMk/>
            <pc:sldMk cId="1964862286" sldId="256"/>
            <ac:spMk id="2" creationId="{FB7E3A22-3DB5-5377-9F78-5AB1DA06A5AC}"/>
          </ac:spMkLst>
        </pc:spChg>
        <pc:spChg chg="mod">
          <ac:chgData name="Blümel Manfred Mag.," userId="9773836f-1c7d-47f5-978a-c02812e5cc3b" providerId="ADAL" clId="{572BE953-2B88-45E0-BBEB-0D2522AF8620}" dt="2023-04-06T15:57:44.583" v="2314" actId="20577"/>
          <ac:spMkLst>
            <pc:docMk/>
            <pc:sldMk cId="1964862286" sldId="256"/>
            <ac:spMk id="3" creationId="{E7543C2A-7531-3980-306B-F2344C64440D}"/>
          </ac:spMkLst>
        </pc:spChg>
        <pc:grpChg chg="del mod">
          <ac:chgData name="Blümel Manfred Mag.," userId="9773836f-1c7d-47f5-978a-c02812e5cc3b" providerId="ADAL" clId="{572BE953-2B88-45E0-BBEB-0D2522AF8620}" dt="2023-03-21T19:31:00.161" v="80" actId="478"/>
          <ac:grpSpMkLst>
            <pc:docMk/>
            <pc:sldMk cId="1964862286" sldId="256"/>
            <ac:grpSpMk id="17" creationId="{B8995F88-84A0-3EC6-6EBE-B48C09F2A17E}"/>
          </ac:grpSpMkLst>
        </pc:grpChg>
        <pc:picChg chg="add mod ord">
          <ac:chgData name="Blümel Manfred Mag.," userId="9773836f-1c7d-47f5-978a-c02812e5cc3b" providerId="ADAL" clId="{572BE953-2B88-45E0-BBEB-0D2522AF8620}" dt="2023-04-06T15:57:15.619" v="2304" actId="167"/>
          <ac:picMkLst>
            <pc:docMk/>
            <pc:sldMk cId="1964862286" sldId="256"/>
            <ac:picMk id="4" creationId="{F9881D6E-4CAB-817D-CCB2-497986D284ED}"/>
          </ac:picMkLst>
        </pc:picChg>
        <pc:picChg chg="add mod modCrop">
          <ac:chgData name="Blümel Manfred Mag.," userId="9773836f-1c7d-47f5-978a-c02812e5cc3b" providerId="ADAL" clId="{572BE953-2B88-45E0-BBEB-0D2522AF8620}" dt="2023-03-21T19:31:13.012" v="83" actId="1076"/>
          <ac:picMkLst>
            <pc:docMk/>
            <pc:sldMk cId="1964862286" sldId="256"/>
            <ac:picMk id="7" creationId="{C57E4044-A9AE-4650-6603-AC62023012B2}"/>
          </ac:picMkLst>
        </pc:picChg>
        <pc:cxnChg chg="mod">
          <ac:chgData name="Blümel Manfred Mag.," userId="9773836f-1c7d-47f5-978a-c02812e5cc3b" providerId="ADAL" clId="{572BE953-2B88-45E0-BBEB-0D2522AF8620}" dt="2023-03-21T19:31:00.161" v="80" actId="478"/>
          <ac:cxnSpMkLst>
            <pc:docMk/>
            <pc:sldMk cId="1964862286" sldId="256"/>
            <ac:cxnSpMk id="14" creationId="{2986AA48-8DCE-E719-FA24-9AC250625BC5}"/>
          </ac:cxnSpMkLst>
        </pc:cxnChg>
      </pc:sldChg>
      <pc:sldChg chg="addSp delSp modSp new mod or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1718726730" sldId="257"/>
        </pc:sldMkLst>
        <pc:spChg chg="add mod">
          <ac:chgData name="Blümel Manfred Mag.," userId="9773836f-1c7d-47f5-978a-c02812e5cc3b" providerId="ADAL" clId="{572BE953-2B88-45E0-BBEB-0D2522AF8620}" dt="2023-03-21T19:34:18.546" v="120" actId="1076"/>
          <ac:spMkLst>
            <pc:docMk/>
            <pc:sldMk cId="1718726730" sldId="257"/>
            <ac:spMk id="2" creationId="{3F5CFB32-4E7A-B615-326E-9B62E44E88A3}"/>
          </ac:spMkLst>
        </pc:spChg>
        <pc:spChg chg="add mod">
          <ac:chgData name="Blümel Manfred Mag.," userId="9773836f-1c7d-47f5-978a-c02812e5cc3b" providerId="ADAL" clId="{572BE953-2B88-45E0-BBEB-0D2522AF8620}" dt="2023-04-05T17:27:52.328" v="1617" actId="20577"/>
          <ac:spMkLst>
            <pc:docMk/>
            <pc:sldMk cId="1718726730" sldId="257"/>
            <ac:spMk id="5" creationId="{25CD0E8B-5331-1F3C-A250-EAD5D6E44590}"/>
          </ac:spMkLst>
        </pc:spChg>
        <pc:picChg chg="add mod ord">
          <ac:chgData name="Blümel Manfred Mag.," userId="9773836f-1c7d-47f5-978a-c02812e5cc3b" providerId="ADAL" clId="{572BE953-2B88-45E0-BBEB-0D2522AF8620}" dt="2023-03-21T19:36:28.938" v="138" actId="1076"/>
          <ac:picMkLst>
            <pc:docMk/>
            <pc:sldMk cId="1718726730" sldId="257"/>
            <ac:picMk id="3" creationId="{8CAC9AB3-C8F1-0B48-D77B-EBBB764B29D5}"/>
          </ac:picMkLst>
        </pc:picChg>
        <pc:picChg chg="add mod">
          <ac:chgData name="Blümel Manfred Mag.," userId="9773836f-1c7d-47f5-978a-c02812e5cc3b" providerId="ADAL" clId="{572BE953-2B88-45E0-BBEB-0D2522AF8620}" dt="2023-03-21T19:35:49.007" v="129" actId="166"/>
          <ac:picMkLst>
            <pc:docMk/>
            <pc:sldMk cId="1718726730" sldId="257"/>
            <ac:picMk id="4" creationId="{3AC89F67-E6BA-8FA9-C2C9-73B36644F7FB}"/>
          </ac:picMkLst>
        </pc:picChg>
        <pc:picChg chg="add mod">
          <ac:chgData name="Blümel Manfred Mag.," userId="9773836f-1c7d-47f5-978a-c02812e5cc3b" providerId="ADAL" clId="{572BE953-2B88-45E0-BBEB-0D2522AF8620}" dt="2023-03-23T20:42:24.922" v="264" actId="1076"/>
          <ac:picMkLst>
            <pc:docMk/>
            <pc:sldMk cId="1718726730" sldId="257"/>
            <ac:picMk id="6" creationId="{2897BB04-4BC9-4066-FFE0-3AEE33AE8F6F}"/>
          </ac:picMkLst>
        </pc:picChg>
        <pc:picChg chg="add del mod">
          <ac:chgData name="Blümel Manfred Mag.," userId="9773836f-1c7d-47f5-978a-c02812e5cc3b" providerId="ADAL" clId="{572BE953-2B88-45E0-BBEB-0D2522AF8620}" dt="2023-03-23T20:41:54.025" v="257"/>
          <ac:picMkLst>
            <pc:docMk/>
            <pc:sldMk cId="1718726730" sldId="257"/>
            <ac:picMk id="8" creationId="{EA79F67A-5721-A303-1E95-8347F27E58BF}"/>
          </ac:picMkLst>
        </pc:picChg>
        <pc:picChg chg="add del mod">
          <ac:chgData name="Blümel Manfred Mag.," userId="9773836f-1c7d-47f5-978a-c02812e5cc3b" providerId="ADAL" clId="{572BE953-2B88-45E0-BBEB-0D2522AF8620}" dt="2023-03-23T20:41:54.025" v="257"/>
          <ac:picMkLst>
            <pc:docMk/>
            <pc:sldMk cId="1718726730" sldId="257"/>
            <ac:picMk id="10" creationId="{D967A434-9EDC-05BD-F48D-9E9B12867A2B}"/>
          </ac:picMkLst>
        </pc:picChg>
        <pc:picChg chg="add del mod">
          <ac:chgData name="Blümel Manfred Mag.," userId="9773836f-1c7d-47f5-978a-c02812e5cc3b" providerId="ADAL" clId="{572BE953-2B88-45E0-BBEB-0D2522AF8620}" dt="2023-03-23T20:41:54.025" v="257"/>
          <ac:picMkLst>
            <pc:docMk/>
            <pc:sldMk cId="1718726730" sldId="257"/>
            <ac:picMk id="12" creationId="{6DD84FF0-549B-70AC-2E8F-6C96435B6A99}"/>
          </ac:picMkLst>
        </pc:picChg>
        <pc:picChg chg="add del mod">
          <ac:chgData name="Blümel Manfred Mag.," userId="9773836f-1c7d-47f5-978a-c02812e5cc3b" providerId="ADAL" clId="{572BE953-2B88-45E0-BBEB-0D2522AF8620}" dt="2023-03-23T20:41:54.025" v="257"/>
          <ac:picMkLst>
            <pc:docMk/>
            <pc:sldMk cId="1718726730" sldId="257"/>
            <ac:picMk id="14" creationId="{856DE4FB-D3F7-5FC0-AD35-1CB5BE5E1CC6}"/>
          </ac:picMkLst>
        </pc:picChg>
        <pc:picChg chg="add del mod">
          <ac:chgData name="Blümel Manfred Mag.," userId="9773836f-1c7d-47f5-978a-c02812e5cc3b" providerId="ADAL" clId="{572BE953-2B88-45E0-BBEB-0D2522AF8620}" dt="2023-03-23T20:41:54.025" v="257"/>
          <ac:picMkLst>
            <pc:docMk/>
            <pc:sldMk cId="1718726730" sldId="257"/>
            <ac:picMk id="16" creationId="{28212F50-22E1-2BE9-C667-D3D8378254B4}"/>
          </ac:picMkLst>
        </pc:picChg>
        <pc:picChg chg="add del mod">
          <ac:chgData name="Blümel Manfred Mag.," userId="9773836f-1c7d-47f5-978a-c02812e5cc3b" providerId="ADAL" clId="{572BE953-2B88-45E0-BBEB-0D2522AF8620}" dt="2023-03-23T20:41:54.025" v="257"/>
          <ac:picMkLst>
            <pc:docMk/>
            <pc:sldMk cId="1718726730" sldId="257"/>
            <ac:picMk id="18" creationId="{C8D9A111-D25E-BCCA-3165-735D7287E231}"/>
          </ac:picMkLst>
        </pc:picChg>
        <pc:picChg chg="add mod">
          <ac:chgData name="Blümel Manfred Mag.," userId="9773836f-1c7d-47f5-978a-c02812e5cc3b" providerId="ADAL" clId="{572BE953-2B88-45E0-BBEB-0D2522AF8620}" dt="2023-03-23T20:42:34.764" v="267" actId="1076"/>
          <ac:picMkLst>
            <pc:docMk/>
            <pc:sldMk cId="1718726730" sldId="257"/>
            <ac:picMk id="19" creationId="{DCDEDCE7-B9AA-D3D9-46A3-9E9179F9A979}"/>
          </ac:picMkLst>
        </pc:picChg>
      </pc:sldChg>
      <pc:sldChg chg="addSp delSp modSp add mod or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3539260731" sldId="258"/>
        </pc:sldMkLst>
        <pc:spChg chg="mod">
          <ac:chgData name="Blümel Manfred Mag.," userId="9773836f-1c7d-47f5-978a-c02812e5cc3b" providerId="ADAL" clId="{572BE953-2B88-45E0-BBEB-0D2522AF8620}" dt="2023-03-21T19:42:11.573" v="181" actId="20577"/>
          <ac:spMkLst>
            <pc:docMk/>
            <pc:sldMk cId="3539260731" sldId="258"/>
            <ac:spMk id="5" creationId="{25CD0E8B-5331-1F3C-A250-EAD5D6E44590}"/>
          </ac:spMkLst>
        </pc:spChg>
        <pc:spChg chg="add mod">
          <ac:chgData name="Blümel Manfred Mag.," userId="9773836f-1c7d-47f5-978a-c02812e5cc3b" providerId="ADAL" clId="{572BE953-2B88-45E0-BBEB-0D2522AF8620}" dt="2023-04-05T17:29:22.838" v="1707" actId="14100"/>
          <ac:spMkLst>
            <pc:docMk/>
            <pc:sldMk cId="3539260731" sldId="258"/>
            <ac:spMk id="6" creationId="{B7FD3DB2-8BFC-3F9E-55A4-84B1A5C46A79}"/>
          </ac:spMkLst>
        </pc:spChg>
        <pc:picChg chg="add del mod">
          <ac:chgData name="Blümel Manfred Mag.," userId="9773836f-1c7d-47f5-978a-c02812e5cc3b" providerId="ADAL" clId="{572BE953-2B88-45E0-BBEB-0D2522AF8620}" dt="2023-04-06T15:55:18.071" v="2249" actId="21"/>
          <ac:picMkLst>
            <pc:docMk/>
            <pc:sldMk cId="3539260731" sldId="258"/>
            <ac:picMk id="7" creationId="{DFDB56FC-97E3-CEA0-5D7E-51C8340343A5}"/>
          </ac:picMkLst>
        </pc:picChg>
        <pc:picChg chg="add mod">
          <ac:chgData name="Blümel Manfred Mag.," userId="9773836f-1c7d-47f5-978a-c02812e5cc3b" providerId="ADAL" clId="{572BE953-2B88-45E0-BBEB-0D2522AF8620}" dt="2023-04-06T15:58:38.436" v="2321" actId="1076"/>
          <ac:picMkLst>
            <pc:docMk/>
            <pc:sldMk cId="3539260731" sldId="258"/>
            <ac:picMk id="9" creationId="{4EFA8925-23AA-3AF7-A868-9B1AD8A264B7}"/>
          </ac:picMkLst>
        </pc:picChg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2972926834" sldId="259"/>
        </pc:sldMkLst>
        <pc:spChg chg="mod">
          <ac:chgData name="Blümel Manfred Mag.," userId="9773836f-1c7d-47f5-978a-c02812e5cc3b" providerId="ADAL" clId="{572BE953-2B88-45E0-BBEB-0D2522AF8620}" dt="2023-03-21T19:43:56.078" v="241" actId="20577"/>
          <ac:spMkLst>
            <pc:docMk/>
            <pc:sldMk cId="2972926834" sldId="259"/>
            <ac:spMk id="5" creationId="{25CD0E8B-5331-1F3C-A250-EAD5D6E44590}"/>
          </ac:spMkLst>
        </pc:spChg>
        <pc:spChg chg="add mod">
          <ac:chgData name="Blümel Manfred Mag.," userId="9773836f-1c7d-47f5-978a-c02812e5cc3b" providerId="ADAL" clId="{572BE953-2B88-45E0-BBEB-0D2522AF8620}" dt="2023-03-23T20:47:24.809" v="358" actId="20577"/>
          <ac:spMkLst>
            <pc:docMk/>
            <pc:sldMk cId="2972926834" sldId="259"/>
            <ac:spMk id="10" creationId="{758954BB-6DFB-C11B-0A95-CFB744C113A3}"/>
          </ac:spMkLst>
        </pc:spChg>
        <pc:picChg chg="add mod">
          <ac:chgData name="Blümel Manfred Mag.," userId="9773836f-1c7d-47f5-978a-c02812e5cc3b" providerId="ADAL" clId="{572BE953-2B88-45E0-BBEB-0D2522AF8620}" dt="2023-03-23T20:43:26.872" v="278" actId="14100"/>
          <ac:picMkLst>
            <pc:docMk/>
            <pc:sldMk cId="2972926834" sldId="259"/>
            <ac:picMk id="7" creationId="{3827AAA2-646D-530D-6A69-5CB29EAD6837}"/>
          </ac:picMkLst>
        </pc:picChg>
        <pc:picChg chg="add mod">
          <ac:chgData name="Blümel Manfred Mag.," userId="9773836f-1c7d-47f5-978a-c02812e5cc3b" providerId="ADAL" clId="{572BE953-2B88-45E0-BBEB-0D2522AF8620}" dt="2023-03-23T20:43:30.728" v="279" actId="14100"/>
          <ac:picMkLst>
            <pc:docMk/>
            <pc:sldMk cId="2972926834" sldId="259"/>
            <ac:picMk id="9" creationId="{389131E9-3DDD-1632-30A6-B3BF000E1DB0}"/>
          </ac:picMkLst>
        </pc:picChg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417772895" sldId="260"/>
        </pc:sldMkLst>
        <pc:picChg chg="add mod">
          <ac:chgData name="Blümel Manfred Mag.," userId="9773836f-1c7d-47f5-978a-c02812e5cc3b" providerId="ADAL" clId="{572BE953-2B88-45E0-BBEB-0D2522AF8620}" dt="2023-04-05T17:30:00.111" v="1709" actId="1076"/>
          <ac:picMkLst>
            <pc:docMk/>
            <pc:sldMk cId="417772895" sldId="260"/>
            <ac:picMk id="7" creationId="{CE03886F-7B6E-5BC1-6894-E42AA043776A}"/>
          </ac:picMkLst>
        </pc:picChg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2399844100" sldId="261"/>
        </pc:sldMkLst>
        <pc:picChg chg="add mod modCrop">
          <ac:chgData name="Blümel Manfred Mag.," userId="9773836f-1c7d-47f5-978a-c02812e5cc3b" providerId="ADAL" clId="{572BE953-2B88-45E0-BBEB-0D2522AF8620}" dt="2023-03-23T20:46:22.646" v="331" actId="732"/>
          <ac:picMkLst>
            <pc:docMk/>
            <pc:sldMk cId="2399844100" sldId="261"/>
            <ac:picMk id="7" creationId="{DCCD34C6-450F-8BBD-05B1-31FA21E432DD}"/>
          </ac:picMkLst>
        </pc:picChg>
        <pc:picChg chg="add mod">
          <ac:chgData name="Blümel Manfred Mag.," userId="9773836f-1c7d-47f5-978a-c02812e5cc3b" providerId="ADAL" clId="{572BE953-2B88-45E0-BBEB-0D2522AF8620}" dt="2023-03-23T20:46:13.979" v="329" actId="1076"/>
          <ac:picMkLst>
            <pc:docMk/>
            <pc:sldMk cId="2399844100" sldId="261"/>
            <ac:picMk id="9" creationId="{CEA3EB13-E29C-D47C-95D4-D8AC55A6C846}"/>
          </ac:picMkLst>
        </pc:picChg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391923094" sldId="262"/>
        </pc:sldMkLst>
        <pc:spChg chg="add mod">
          <ac:chgData name="Blümel Manfred Mag.," userId="9773836f-1c7d-47f5-978a-c02812e5cc3b" providerId="ADAL" clId="{572BE953-2B88-45E0-BBEB-0D2522AF8620}" dt="2023-03-23T20:48:28.351" v="451" actId="1076"/>
          <ac:spMkLst>
            <pc:docMk/>
            <pc:sldMk cId="391923094" sldId="262"/>
            <ac:spMk id="8" creationId="{97C0E452-EE28-419D-94E4-795C3EA73F3F}"/>
          </ac:spMkLst>
        </pc:spChg>
        <pc:picChg chg="add mod">
          <ac:chgData name="Blümel Manfred Mag.," userId="9773836f-1c7d-47f5-978a-c02812e5cc3b" providerId="ADAL" clId="{572BE953-2B88-45E0-BBEB-0D2522AF8620}" dt="2023-03-23T20:48:24.784" v="450" actId="14100"/>
          <ac:picMkLst>
            <pc:docMk/>
            <pc:sldMk cId="391923094" sldId="262"/>
            <ac:picMk id="7" creationId="{EAA37D93-3997-D48D-B75C-3B3751E9CAC1}"/>
          </ac:picMkLst>
        </pc:picChg>
      </pc:sldChg>
      <pc:sldChg chg="add del">
        <pc:chgData name="Blümel Manfred Mag.," userId="9773836f-1c7d-47f5-978a-c02812e5cc3b" providerId="ADAL" clId="{572BE953-2B88-45E0-BBEB-0D2522AF8620}" dt="2023-03-23T20:49:38.612" v="473" actId="47"/>
        <pc:sldMkLst>
          <pc:docMk/>
          <pc:sldMk cId="2733462590" sldId="263"/>
        </pc:sldMkLst>
      </pc:sldChg>
      <pc:sldChg chg="addSp delSp modSp add mod modTransition modAnim">
        <pc:chgData name="Blümel Manfred Mag.," userId="9773836f-1c7d-47f5-978a-c02812e5cc3b" providerId="ADAL" clId="{572BE953-2B88-45E0-BBEB-0D2522AF8620}" dt="2023-04-11T11:00:03.018" v="5199"/>
        <pc:sldMkLst>
          <pc:docMk/>
          <pc:sldMk cId="3139188875" sldId="264"/>
        </pc:sldMkLst>
        <pc:spChg chg="mod">
          <ac:chgData name="Blümel Manfred Mag.," userId="9773836f-1c7d-47f5-978a-c02812e5cc3b" providerId="ADAL" clId="{572BE953-2B88-45E0-BBEB-0D2522AF8620}" dt="2023-03-23T20:49:34.998" v="472" actId="20577"/>
          <ac:spMkLst>
            <pc:docMk/>
            <pc:sldMk cId="3139188875" sldId="264"/>
            <ac:spMk id="5" creationId="{25CD0E8B-5331-1F3C-A250-EAD5D6E44590}"/>
          </ac:spMkLst>
        </pc:spChg>
        <pc:spChg chg="add mod">
          <ac:chgData name="Blümel Manfred Mag.," userId="9773836f-1c7d-47f5-978a-c02812e5cc3b" providerId="ADAL" clId="{572BE953-2B88-45E0-BBEB-0D2522AF8620}" dt="2023-04-11T10:46:41.461" v="4602" actId="1076"/>
          <ac:spMkLst>
            <pc:docMk/>
            <pc:sldMk cId="3139188875" sldId="264"/>
            <ac:spMk id="8" creationId="{CB801B46-A7E8-6143-E99D-60EEC048646C}"/>
          </ac:spMkLst>
        </pc:spChg>
        <pc:spChg chg="add del">
          <ac:chgData name="Blümel Manfred Mag.," userId="9773836f-1c7d-47f5-978a-c02812e5cc3b" providerId="ADAL" clId="{572BE953-2B88-45E0-BBEB-0D2522AF8620}" dt="2023-04-11T10:47:26.369" v="4604" actId="22"/>
          <ac:spMkLst>
            <pc:docMk/>
            <pc:sldMk cId="3139188875" sldId="264"/>
            <ac:spMk id="9" creationId="{D4AB7940-2FA1-5D71-B7DD-B0F79FA8CF38}"/>
          </ac:spMkLst>
        </pc:spChg>
        <pc:spChg chg="add mod">
          <ac:chgData name="Blümel Manfred Mag.," userId="9773836f-1c7d-47f5-978a-c02812e5cc3b" providerId="ADAL" clId="{572BE953-2B88-45E0-BBEB-0D2522AF8620}" dt="2023-04-11T10:59:05.604" v="5196" actId="207"/>
          <ac:spMkLst>
            <pc:docMk/>
            <pc:sldMk cId="3139188875" sldId="264"/>
            <ac:spMk id="10" creationId="{5D244FA2-6589-5110-B75A-A0935EC6D75A}"/>
          </ac:spMkLst>
        </pc:spChg>
        <pc:picChg chg="add mod">
          <ac:chgData name="Blümel Manfred Mag.," userId="9773836f-1c7d-47f5-978a-c02812e5cc3b" providerId="ADAL" clId="{572BE953-2B88-45E0-BBEB-0D2522AF8620}" dt="2023-04-11T10:46:33.374" v="4601" actId="1076"/>
          <ac:picMkLst>
            <pc:docMk/>
            <pc:sldMk cId="3139188875" sldId="264"/>
            <ac:picMk id="7" creationId="{D70D600E-1EC5-3E79-237E-8C143AF393C7}"/>
          </ac:picMkLst>
        </pc:picChg>
      </pc:sldChg>
      <pc:sldChg chg="addSp modSp add mod or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4047897892" sldId="265"/>
        </pc:sldMkLst>
        <pc:spChg chg="add mod">
          <ac:chgData name="Blümel Manfred Mag.," userId="9773836f-1c7d-47f5-978a-c02812e5cc3b" providerId="ADAL" clId="{572BE953-2B88-45E0-BBEB-0D2522AF8620}" dt="2023-04-05T19:12:55.248" v="1715" actId="14100"/>
          <ac:spMkLst>
            <pc:docMk/>
            <pc:sldMk cId="4047897892" sldId="265"/>
            <ac:spMk id="12" creationId="{997E61A3-0708-3054-E852-8A6B99739666}"/>
          </ac:spMkLst>
        </pc:spChg>
        <pc:picChg chg="add mod modCrop">
          <ac:chgData name="Blümel Manfred Mag.," userId="9773836f-1c7d-47f5-978a-c02812e5cc3b" providerId="ADAL" clId="{572BE953-2B88-45E0-BBEB-0D2522AF8620}" dt="2023-03-25T20:24:26.460" v="934" actId="1076"/>
          <ac:picMkLst>
            <pc:docMk/>
            <pc:sldMk cId="4047897892" sldId="265"/>
            <ac:picMk id="7" creationId="{71EB53BD-AFE4-626A-AED6-7743D00FF264}"/>
          </ac:picMkLst>
        </pc:picChg>
        <pc:picChg chg="add mod">
          <ac:chgData name="Blümel Manfred Mag.," userId="9773836f-1c7d-47f5-978a-c02812e5cc3b" providerId="ADAL" clId="{572BE953-2B88-45E0-BBEB-0D2522AF8620}" dt="2023-03-25T20:24:38.788" v="936" actId="1076"/>
          <ac:picMkLst>
            <pc:docMk/>
            <pc:sldMk cId="4047897892" sldId="265"/>
            <ac:picMk id="9" creationId="{40007979-884E-7D75-3A28-A6CC0D2AA894}"/>
          </ac:picMkLst>
        </pc:picChg>
        <pc:picChg chg="add mod">
          <ac:chgData name="Blümel Manfred Mag.," userId="9773836f-1c7d-47f5-978a-c02812e5cc3b" providerId="ADAL" clId="{572BE953-2B88-45E0-BBEB-0D2522AF8620}" dt="2023-04-05T19:13:12.290" v="1716" actId="1076"/>
          <ac:picMkLst>
            <pc:docMk/>
            <pc:sldMk cId="4047897892" sldId="265"/>
            <ac:picMk id="11" creationId="{BD0552B3-E7D4-94B7-A7F9-135399B35A45}"/>
          </ac:picMkLst>
        </pc:picChg>
      </pc:sldChg>
      <pc:sldChg chg="addSp del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2842529532" sldId="266"/>
        </pc:sldMkLst>
        <pc:spChg chg="add mod ord">
          <ac:chgData name="Blümel Manfred Mag.," userId="9773836f-1c7d-47f5-978a-c02812e5cc3b" providerId="ADAL" clId="{572BE953-2B88-45E0-BBEB-0D2522AF8620}" dt="2023-04-08T10:05:43.102" v="4023" actId="113"/>
          <ac:spMkLst>
            <pc:docMk/>
            <pc:sldMk cId="2842529532" sldId="266"/>
            <ac:spMk id="8" creationId="{A1D03358-C01F-EF70-8221-C46E594C1473}"/>
          </ac:spMkLst>
        </pc:spChg>
        <pc:picChg chg="add del">
          <ac:chgData name="Blümel Manfred Mag.," userId="9773836f-1c7d-47f5-978a-c02812e5cc3b" providerId="ADAL" clId="{572BE953-2B88-45E0-BBEB-0D2522AF8620}" dt="2023-03-23T20:51:59.212" v="481" actId="478"/>
          <ac:picMkLst>
            <pc:docMk/>
            <pc:sldMk cId="2842529532" sldId="266"/>
            <ac:picMk id="7" creationId="{05F4E402-C1BA-4E3A-305A-5EEDEFE095B3}"/>
          </ac:picMkLst>
        </pc:picChg>
        <pc:picChg chg="add mod modCrop">
          <ac:chgData name="Blümel Manfred Mag.," userId="9773836f-1c7d-47f5-978a-c02812e5cc3b" providerId="ADAL" clId="{572BE953-2B88-45E0-BBEB-0D2522AF8620}" dt="2023-03-25T07:59:12.668" v="743" actId="1076"/>
          <ac:picMkLst>
            <pc:docMk/>
            <pc:sldMk cId="2842529532" sldId="266"/>
            <ac:picMk id="7" creationId="{33B950FA-A210-E7B0-348F-E4331BA43E6B}"/>
          </ac:picMkLst>
        </pc:picChg>
        <pc:picChg chg="add mod ord">
          <ac:chgData name="Blümel Manfred Mag.," userId="9773836f-1c7d-47f5-978a-c02812e5cc3b" providerId="ADAL" clId="{572BE953-2B88-45E0-BBEB-0D2522AF8620}" dt="2023-03-25T07:59:04.831" v="742" actId="1076"/>
          <ac:picMkLst>
            <pc:docMk/>
            <pc:sldMk cId="2842529532" sldId="266"/>
            <ac:picMk id="10" creationId="{765291A9-4ACD-1259-79E1-9B4E724AC795}"/>
          </ac:picMkLst>
        </pc:picChg>
      </pc:sldChg>
      <pc:sldChg chg="addSp delSp modSp add mod or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1135775232" sldId="267"/>
        </pc:sldMkLst>
        <pc:spChg chg="add mod">
          <ac:chgData name="Blümel Manfred Mag.," userId="9773836f-1c7d-47f5-978a-c02812e5cc3b" providerId="ADAL" clId="{572BE953-2B88-45E0-BBEB-0D2522AF8620}" dt="2023-04-08T10:09:00.923" v="4031" actId="3626"/>
          <ac:spMkLst>
            <pc:docMk/>
            <pc:sldMk cId="1135775232" sldId="267"/>
            <ac:spMk id="8" creationId="{96A98B11-F3D8-A294-BF8F-6A78858A0E10}"/>
          </ac:spMkLst>
        </pc:spChg>
        <pc:picChg chg="add del mod">
          <ac:chgData name="Blümel Manfred Mag.," userId="9773836f-1c7d-47f5-978a-c02812e5cc3b" providerId="ADAL" clId="{572BE953-2B88-45E0-BBEB-0D2522AF8620}" dt="2023-04-08T10:03:56.863" v="3960" actId="478"/>
          <ac:picMkLst>
            <pc:docMk/>
            <pc:sldMk cId="1135775232" sldId="267"/>
            <ac:picMk id="7" creationId="{6BEEE8FD-0C6C-7528-97C4-47B137D46088}"/>
          </ac:picMkLst>
        </pc:picChg>
        <pc:picChg chg="add mod modCrop">
          <ac:chgData name="Blümel Manfred Mag.," userId="9773836f-1c7d-47f5-978a-c02812e5cc3b" providerId="ADAL" clId="{572BE953-2B88-45E0-BBEB-0D2522AF8620}" dt="2023-04-08T10:04:26.476" v="3968" actId="1076"/>
          <ac:picMkLst>
            <pc:docMk/>
            <pc:sldMk cId="1135775232" sldId="267"/>
            <ac:picMk id="9" creationId="{6F70277B-6061-FDE9-597E-CF5C30964392}"/>
          </ac:picMkLst>
        </pc:picChg>
      </pc:sldChg>
      <pc:sldChg chg="addSp del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2170330629" sldId="268"/>
        </pc:sldMkLst>
        <pc:spChg chg="add mod">
          <ac:chgData name="Blümel Manfred Mag.," userId="9773836f-1c7d-47f5-978a-c02812e5cc3b" providerId="ADAL" clId="{572BE953-2B88-45E0-BBEB-0D2522AF8620}" dt="2023-04-08T10:05:58.552" v="4024" actId="113"/>
          <ac:spMkLst>
            <pc:docMk/>
            <pc:sldMk cId="2170330629" sldId="268"/>
            <ac:spMk id="10" creationId="{E4E4CE72-E9F3-4D8B-F45D-1A25279D1466}"/>
          </ac:spMkLst>
        </pc:spChg>
        <pc:picChg chg="add mod modCrop">
          <ac:chgData name="Blümel Manfred Mag.," userId="9773836f-1c7d-47f5-978a-c02812e5cc3b" providerId="ADAL" clId="{572BE953-2B88-45E0-BBEB-0D2522AF8620}" dt="2023-03-25T20:32:43.112" v="941" actId="1076"/>
          <ac:picMkLst>
            <pc:docMk/>
            <pc:sldMk cId="2170330629" sldId="268"/>
            <ac:picMk id="7" creationId="{370A9635-F470-8C88-863F-30A69A9EC8A8}"/>
          </ac:picMkLst>
        </pc:picChg>
        <pc:picChg chg="add del">
          <ac:chgData name="Blümel Manfred Mag.," userId="9773836f-1c7d-47f5-978a-c02812e5cc3b" providerId="ADAL" clId="{572BE953-2B88-45E0-BBEB-0D2522AF8620}" dt="2023-03-25T20:32:51.507" v="943" actId="22"/>
          <ac:picMkLst>
            <pc:docMk/>
            <pc:sldMk cId="2170330629" sldId="268"/>
            <ac:picMk id="9" creationId="{EB499511-AFC8-286A-F055-725334DE035E}"/>
          </ac:picMkLst>
        </pc:picChg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4149341208" sldId="269"/>
        </pc:sldMkLst>
        <pc:spChg chg="mod">
          <ac:chgData name="Blümel Manfred Mag.," userId="9773836f-1c7d-47f5-978a-c02812e5cc3b" providerId="ADAL" clId="{572BE953-2B88-45E0-BBEB-0D2522AF8620}" dt="2023-03-25T20:41:53.662" v="1089" actId="20577"/>
          <ac:spMkLst>
            <pc:docMk/>
            <pc:sldMk cId="4149341208" sldId="269"/>
            <ac:spMk id="5" creationId="{25CD0E8B-5331-1F3C-A250-EAD5D6E44590}"/>
          </ac:spMkLst>
        </pc:spChg>
        <pc:spChg chg="add mod">
          <ac:chgData name="Blümel Manfred Mag.," userId="9773836f-1c7d-47f5-978a-c02812e5cc3b" providerId="ADAL" clId="{572BE953-2B88-45E0-BBEB-0D2522AF8620}" dt="2023-04-07T11:35:01.326" v="3381" actId="1076"/>
          <ac:spMkLst>
            <pc:docMk/>
            <pc:sldMk cId="4149341208" sldId="269"/>
            <ac:spMk id="6" creationId="{A33129A8-4574-46D6-12EA-9E1D2A541FE3}"/>
          </ac:spMkLst>
        </pc:spChg>
        <pc:spChg chg="add mod">
          <ac:chgData name="Blümel Manfred Mag.," userId="9773836f-1c7d-47f5-978a-c02812e5cc3b" providerId="ADAL" clId="{572BE953-2B88-45E0-BBEB-0D2522AF8620}" dt="2023-03-25T20:45:35.241" v="1111" actId="1076"/>
          <ac:spMkLst>
            <pc:docMk/>
            <pc:sldMk cId="4149341208" sldId="269"/>
            <ac:spMk id="8" creationId="{F06EE845-6451-8EEE-D9E0-8C3CF5EDDA03}"/>
          </ac:spMkLst>
        </pc:spChg>
        <pc:spChg chg="add mod">
          <ac:chgData name="Blümel Manfred Mag.," userId="9773836f-1c7d-47f5-978a-c02812e5cc3b" providerId="ADAL" clId="{572BE953-2B88-45E0-BBEB-0D2522AF8620}" dt="2023-03-25T20:45:45.449" v="1113" actId="1076"/>
          <ac:spMkLst>
            <pc:docMk/>
            <pc:sldMk cId="4149341208" sldId="269"/>
            <ac:spMk id="9" creationId="{D9900C32-D31A-FB1F-17D8-76B7AF4FDB67}"/>
          </ac:spMkLst>
        </pc:spChg>
        <pc:spChg chg="add mod">
          <ac:chgData name="Blümel Manfred Mag.," userId="9773836f-1c7d-47f5-978a-c02812e5cc3b" providerId="ADAL" clId="{572BE953-2B88-45E0-BBEB-0D2522AF8620}" dt="2023-03-25T20:46:11.890" v="1121" actId="1076"/>
          <ac:spMkLst>
            <pc:docMk/>
            <pc:sldMk cId="4149341208" sldId="269"/>
            <ac:spMk id="10" creationId="{88251BC5-5EA2-2AF8-027E-810A7741F0E0}"/>
          </ac:spMkLst>
        </pc:spChg>
        <pc:spChg chg="add mod">
          <ac:chgData name="Blümel Manfred Mag.," userId="9773836f-1c7d-47f5-978a-c02812e5cc3b" providerId="ADAL" clId="{572BE953-2B88-45E0-BBEB-0D2522AF8620}" dt="2023-03-25T20:46:50.364" v="1131" actId="1076"/>
          <ac:spMkLst>
            <pc:docMk/>
            <pc:sldMk cId="4149341208" sldId="269"/>
            <ac:spMk id="11" creationId="{B20BFFF7-01A7-F335-A891-CA093595B9D6}"/>
          </ac:spMkLst>
        </pc:spChg>
        <pc:spChg chg="add mod">
          <ac:chgData name="Blümel Manfred Mag.," userId="9773836f-1c7d-47f5-978a-c02812e5cc3b" providerId="ADAL" clId="{572BE953-2B88-45E0-BBEB-0D2522AF8620}" dt="2023-03-28T18:57:04.847" v="1283" actId="207"/>
          <ac:spMkLst>
            <pc:docMk/>
            <pc:sldMk cId="4149341208" sldId="269"/>
            <ac:spMk id="12" creationId="{1EDA5203-3EBA-8380-EE0B-7BEBB3342D31}"/>
          </ac:spMkLst>
        </pc:spChg>
        <pc:picChg chg="add mod ord">
          <ac:chgData name="Blümel Manfred Mag.," userId="9773836f-1c7d-47f5-978a-c02812e5cc3b" providerId="ADAL" clId="{572BE953-2B88-45E0-BBEB-0D2522AF8620}" dt="2023-03-27T08:40:33.117" v="1155" actId="1076"/>
          <ac:picMkLst>
            <pc:docMk/>
            <pc:sldMk cId="4149341208" sldId="269"/>
            <ac:picMk id="7" creationId="{A3F44A1E-879A-A88E-94B1-FE333F31AF76}"/>
          </ac:picMkLst>
        </pc:picChg>
      </pc:sldChg>
      <pc:sldChg chg="add del">
        <pc:chgData name="Blümel Manfred Mag.," userId="9773836f-1c7d-47f5-978a-c02812e5cc3b" providerId="ADAL" clId="{572BE953-2B88-45E0-BBEB-0D2522AF8620}" dt="2023-03-25T20:41:57.146" v="1090" actId="47"/>
        <pc:sldMkLst>
          <pc:docMk/>
          <pc:sldMk cId="692672939" sldId="270"/>
        </pc:sldMkLst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3865812233" sldId="270"/>
        </pc:sldMkLst>
        <pc:spChg chg="add mod">
          <ac:chgData name="Blümel Manfred Mag.," userId="9773836f-1c7d-47f5-978a-c02812e5cc3b" providerId="ADAL" clId="{572BE953-2B88-45E0-BBEB-0D2522AF8620}" dt="2023-03-28T19:02:51.173" v="1360" actId="1076"/>
          <ac:spMkLst>
            <pc:docMk/>
            <pc:sldMk cId="3865812233" sldId="270"/>
            <ac:spMk id="6" creationId="{217D88D0-608B-EA52-F221-0EFBBD78E306}"/>
          </ac:spMkLst>
        </pc:spChg>
        <pc:picChg chg="add mod modCrop">
          <ac:chgData name="Blümel Manfred Mag.," userId="9773836f-1c7d-47f5-978a-c02812e5cc3b" providerId="ADAL" clId="{572BE953-2B88-45E0-BBEB-0D2522AF8620}" dt="2023-03-28T19:03:04.945" v="1362" actId="1076"/>
          <ac:picMkLst>
            <pc:docMk/>
            <pc:sldMk cId="3865812233" sldId="270"/>
            <ac:picMk id="8" creationId="{95BC9829-648F-32B5-AB70-D6DD95A1C9EB}"/>
          </ac:picMkLst>
        </pc:picChg>
      </pc:sldChg>
      <pc:sldChg chg="addSp modSp add mod or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2303874396" sldId="271"/>
        </pc:sldMkLst>
        <pc:spChg chg="add mod">
          <ac:chgData name="Blümel Manfred Mag.," userId="9773836f-1c7d-47f5-978a-c02812e5cc3b" providerId="ADAL" clId="{572BE953-2B88-45E0-BBEB-0D2522AF8620}" dt="2023-03-28T18:55:59.047" v="1240" actId="1076"/>
          <ac:spMkLst>
            <pc:docMk/>
            <pc:sldMk cId="2303874396" sldId="271"/>
            <ac:spMk id="10" creationId="{72B4B436-9C80-281F-BFA2-05955A247224}"/>
          </ac:spMkLst>
        </pc:spChg>
        <pc:spChg chg="add mod">
          <ac:chgData name="Blümel Manfred Mag.," userId="9773836f-1c7d-47f5-978a-c02812e5cc3b" providerId="ADAL" clId="{572BE953-2B88-45E0-BBEB-0D2522AF8620}" dt="2023-03-28T18:55:47.432" v="1234" actId="1076"/>
          <ac:spMkLst>
            <pc:docMk/>
            <pc:sldMk cId="2303874396" sldId="271"/>
            <ac:spMk id="11" creationId="{1F2D3E8B-AAE7-7987-971E-D5DE761F0990}"/>
          </ac:spMkLst>
        </pc:spChg>
        <pc:picChg chg="add mod ord">
          <ac:chgData name="Blümel Manfred Mag.," userId="9773836f-1c7d-47f5-978a-c02812e5cc3b" providerId="ADAL" clId="{572BE953-2B88-45E0-BBEB-0D2522AF8620}" dt="2023-03-28T18:54:47.535" v="1210" actId="14100"/>
          <ac:picMkLst>
            <pc:docMk/>
            <pc:sldMk cId="2303874396" sldId="271"/>
            <ac:picMk id="7" creationId="{9569713D-20F9-B62E-D10E-5D6554115CBF}"/>
          </ac:picMkLst>
        </pc:picChg>
        <pc:picChg chg="add mod ord modCrop">
          <ac:chgData name="Blümel Manfred Mag.," userId="9773836f-1c7d-47f5-978a-c02812e5cc3b" providerId="ADAL" clId="{572BE953-2B88-45E0-BBEB-0D2522AF8620}" dt="2023-03-28T18:54:43.323" v="1209" actId="167"/>
          <ac:picMkLst>
            <pc:docMk/>
            <pc:sldMk cId="2303874396" sldId="271"/>
            <ac:picMk id="9" creationId="{EB5ED0C5-0711-466B-E618-66016F7F4F97}"/>
          </ac:picMkLst>
        </pc:picChg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2912505276" sldId="272"/>
        </pc:sldMkLst>
        <pc:spChg chg="add mod">
          <ac:chgData name="Blümel Manfred Mag.," userId="9773836f-1c7d-47f5-978a-c02812e5cc3b" providerId="ADAL" clId="{572BE953-2B88-45E0-BBEB-0D2522AF8620}" dt="2023-04-05T19:25:39.108" v="1904"/>
          <ac:spMkLst>
            <pc:docMk/>
            <pc:sldMk cId="2912505276" sldId="272"/>
            <ac:spMk id="10" creationId="{23ED2DA3-CF8D-61D9-9E4D-99DF8ACBB5FC}"/>
          </ac:spMkLst>
        </pc:spChg>
        <pc:picChg chg="add mod">
          <ac:chgData name="Blümel Manfred Mag.," userId="9773836f-1c7d-47f5-978a-c02812e5cc3b" providerId="ADAL" clId="{572BE953-2B88-45E0-BBEB-0D2522AF8620}" dt="2023-03-28T19:07:39.633" v="1380" actId="1076"/>
          <ac:picMkLst>
            <pc:docMk/>
            <pc:sldMk cId="2912505276" sldId="272"/>
            <ac:picMk id="7" creationId="{29772822-A579-4E10-0289-746ED1886698}"/>
          </ac:picMkLst>
        </pc:picChg>
        <pc:picChg chg="add mod modCrop">
          <ac:chgData name="Blümel Manfred Mag.," userId="9773836f-1c7d-47f5-978a-c02812e5cc3b" providerId="ADAL" clId="{572BE953-2B88-45E0-BBEB-0D2522AF8620}" dt="2023-03-28T19:07:42.177" v="1381" actId="1076"/>
          <ac:picMkLst>
            <pc:docMk/>
            <pc:sldMk cId="2912505276" sldId="272"/>
            <ac:picMk id="9" creationId="{F846FC38-C1CC-8E6C-1729-712545BFB9A7}"/>
          </ac:picMkLst>
        </pc:picChg>
      </pc:sldChg>
      <pc:sldChg chg="addSp del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1760613680" sldId="273"/>
        </pc:sldMkLst>
        <pc:spChg chg="add mod">
          <ac:chgData name="Blümel Manfred Mag.," userId="9773836f-1c7d-47f5-978a-c02812e5cc3b" providerId="ADAL" clId="{572BE953-2B88-45E0-BBEB-0D2522AF8620}" dt="2023-03-29T14:09:46.169" v="1541" actId="1076"/>
          <ac:spMkLst>
            <pc:docMk/>
            <pc:sldMk cId="1760613680" sldId="273"/>
            <ac:spMk id="8" creationId="{B26041AA-9E11-451B-E8E6-9BEB8359D93B}"/>
          </ac:spMkLst>
        </pc:spChg>
        <pc:picChg chg="add del mod modCrop">
          <ac:chgData name="Blümel Manfred Mag.," userId="9773836f-1c7d-47f5-978a-c02812e5cc3b" providerId="ADAL" clId="{572BE953-2B88-45E0-BBEB-0D2522AF8620}" dt="2023-03-29T14:08:50.036" v="1528" actId="478"/>
          <ac:picMkLst>
            <pc:docMk/>
            <pc:sldMk cId="1760613680" sldId="273"/>
            <ac:picMk id="7" creationId="{ACC85683-4EAA-5270-BB6E-D532D19924E0}"/>
          </ac:picMkLst>
        </pc:picChg>
        <pc:picChg chg="add mod">
          <ac:chgData name="Blümel Manfred Mag.," userId="9773836f-1c7d-47f5-978a-c02812e5cc3b" providerId="ADAL" clId="{572BE953-2B88-45E0-BBEB-0D2522AF8620}" dt="2023-03-29T14:09:39.211" v="1540" actId="14100"/>
          <ac:picMkLst>
            <pc:docMk/>
            <pc:sldMk cId="1760613680" sldId="273"/>
            <ac:picMk id="10" creationId="{8716EC8D-496D-F734-AC24-6ED89508D221}"/>
          </ac:picMkLst>
        </pc:picChg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2502465220" sldId="274"/>
        </pc:sldMkLst>
        <pc:spChg chg="add mod">
          <ac:chgData name="Blümel Manfred Mag.," userId="9773836f-1c7d-47f5-978a-c02812e5cc3b" providerId="ADAL" clId="{572BE953-2B88-45E0-BBEB-0D2522AF8620}" dt="2023-04-05T19:36:08.264" v="2057"/>
          <ac:spMkLst>
            <pc:docMk/>
            <pc:sldMk cId="2502465220" sldId="274"/>
            <ac:spMk id="6" creationId="{06EB0F08-BC6D-A670-CB7D-D6735D9BC90C}"/>
          </ac:spMkLst>
        </pc:spChg>
        <pc:spChg chg="add mod">
          <ac:chgData name="Blümel Manfred Mag.," userId="9773836f-1c7d-47f5-978a-c02812e5cc3b" providerId="ADAL" clId="{572BE953-2B88-45E0-BBEB-0D2522AF8620}" dt="2023-04-05T19:36:23.448" v="2058"/>
          <ac:spMkLst>
            <pc:docMk/>
            <pc:sldMk cId="2502465220" sldId="274"/>
            <ac:spMk id="8" creationId="{7B4D053A-58EB-CCE6-B310-1B7DB3217882}"/>
          </ac:spMkLst>
        </pc:spChg>
        <pc:spChg chg="add mod">
          <ac:chgData name="Blümel Manfred Mag.," userId="9773836f-1c7d-47f5-978a-c02812e5cc3b" providerId="ADAL" clId="{572BE953-2B88-45E0-BBEB-0D2522AF8620}" dt="2023-04-05T19:34:19.667" v="1958" actId="1076"/>
          <ac:spMkLst>
            <pc:docMk/>
            <pc:sldMk cId="2502465220" sldId="274"/>
            <ac:spMk id="10" creationId="{7AE374CC-3664-3052-C39C-37C7E64CD15F}"/>
          </ac:spMkLst>
        </pc:spChg>
        <pc:picChg chg="add mod ord">
          <ac:chgData name="Blümel Manfred Mag.," userId="9773836f-1c7d-47f5-978a-c02812e5cc3b" providerId="ADAL" clId="{572BE953-2B88-45E0-BBEB-0D2522AF8620}" dt="2023-03-29T06:52:37.361" v="1482" actId="14100"/>
          <ac:picMkLst>
            <pc:docMk/>
            <pc:sldMk cId="2502465220" sldId="274"/>
            <ac:picMk id="7" creationId="{FE9C690D-AF11-9D51-B0EA-81783B3ABFD4}"/>
          </ac:picMkLst>
        </pc:picChg>
        <pc:picChg chg="add mod">
          <ac:chgData name="Blümel Manfred Mag.," userId="9773836f-1c7d-47f5-978a-c02812e5cc3b" providerId="ADAL" clId="{572BE953-2B88-45E0-BBEB-0D2522AF8620}" dt="2023-03-29T06:52:43.864" v="1483" actId="1076"/>
          <ac:picMkLst>
            <pc:docMk/>
            <pc:sldMk cId="2502465220" sldId="274"/>
            <ac:picMk id="9" creationId="{DD209E82-B288-7904-F208-56C9FA8A248E}"/>
          </ac:picMkLst>
        </pc:picChg>
      </pc:sldChg>
      <pc:sldChg chg="addSp modSp add mod or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1539078075" sldId="275"/>
        </pc:sldMkLst>
        <pc:spChg chg="add mod">
          <ac:chgData name="Blümel Manfred Mag.," userId="9773836f-1c7d-47f5-978a-c02812e5cc3b" providerId="ADAL" clId="{572BE953-2B88-45E0-BBEB-0D2522AF8620}" dt="2023-03-29T14:11:04.737" v="1549"/>
          <ac:spMkLst>
            <pc:docMk/>
            <pc:sldMk cId="1539078075" sldId="275"/>
            <ac:spMk id="8" creationId="{76A14229-80C6-6D9C-CD01-BFE0C8E9A5E6}"/>
          </ac:spMkLst>
        </pc:spChg>
        <pc:picChg chg="add mod">
          <ac:chgData name="Blümel Manfred Mag.," userId="9773836f-1c7d-47f5-978a-c02812e5cc3b" providerId="ADAL" clId="{572BE953-2B88-45E0-BBEB-0D2522AF8620}" dt="2023-03-29T14:10:57.165" v="1548" actId="14100"/>
          <ac:picMkLst>
            <pc:docMk/>
            <pc:sldMk cId="1539078075" sldId="275"/>
            <ac:picMk id="7" creationId="{46E865D9-D636-76E7-5B32-2CA3AF51A025}"/>
          </ac:picMkLst>
        </pc:picChg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1522096791" sldId="276"/>
        </pc:sldMkLst>
        <pc:spChg chg="mod">
          <ac:chgData name="Blümel Manfred Mag.," userId="9773836f-1c7d-47f5-978a-c02812e5cc3b" providerId="ADAL" clId="{572BE953-2B88-45E0-BBEB-0D2522AF8620}" dt="2023-03-29T14:11:33.998" v="1556" actId="20577"/>
          <ac:spMkLst>
            <pc:docMk/>
            <pc:sldMk cId="1522096791" sldId="276"/>
            <ac:spMk id="5" creationId="{25CD0E8B-5331-1F3C-A250-EAD5D6E44590}"/>
          </ac:spMkLst>
        </pc:spChg>
        <pc:spChg chg="add mod">
          <ac:chgData name="Blümel Manfred Mag.," userId="9773836f-1c7d-47f5-978a-c02812e5cc3b" providerId="ADAL" clId="{572BE953-2B88-45E0-BBEB-0D2522AF8620}" dt="2023-04-07T11:36:33.463" v="3393" actId="1076"/>
          <ac:spMkLst>
            <pc:docMk/>
            <pc:sldMk cId="1522096791" sldId="276"/>
            <ac:spMk id="8" creationId="{2490CC02-FD9E-3357-7DC5-99A97970A4EF}"/>
          </ac:spMkLst>
        </pc:spChg>
        <pc:picChg chg="add mod">
          <ac:chgData name="Blümel Manfred Mag.," userId="9773836f-1c7d-47f5-978a-c02812e5cc3b" providerId="ADAL" clId="{572BE953-2B88-45E0-BBEB-0D2522AF8620}" dt="2023-03-29T14:12:29.444" v="1562" actId="14100"/>
          <ac:picMkLst>
            <pc:docMk/>
            <pc:sldMk cId="1522096791" sldId="276"/>
            <ac:picMk id="7" creationId="{5E3A7FD9-3609-4F67-E2EE-717DA2AA2587}"/>
          </ac:picMkLst>
        </pc:picChg>
      </pc:sldChg>
      <pc:sldChg chg="addSp modSp add mod modTransition setBg">
        <pc:chgData name="Blümel Manfred Mag.," userId="9773836f-1c7d-47f5-978a-c02812e5cc3b" providerId="ADAL" clId="{572BE953-2B88-45E0-BBEB-0D2522AF8620}" dt="2023-04-08T10:27:39.483" v="4252"/>
        <pc:sldMkLst>
          <pc:docMk/>
          <pc:sldMk cId="1426462623" sldId="277"/>
        </pc:sldMkLst>
        <pc:spChg chg="add mod">
          <ac:chgData name="Blümel Manfred Mag.," userId="9773836f-1c7d-47f5-978a-c02812e5cc3b" providerId="ADAL" clId="{572BE953-2B88-45E0-BBEB-0D2522AF8620}" dt="2023-04-05T19:41:35.559" v="2103" actId="1076"/>
          <ac:spMkLst>
            <pc:docMk/>
            <pc:sldMk cId="1426462623" sldId="277"/>
            <ac:spMk id="8" creationId="{4EF67DF2-BEBF-2F08-44F4-D25314C1F937}"/>
          </ac:spMkLst>
        </pc:spChg>
        <pc:spChg chg="add mod">
          <ac:chgData name="Blümel Manfred Mag.," userId="9773836f-1c7d-47f5-978a-c02812e5cc3b" providerId="ADAL" clId="{572BE953-2B88-45E0-BBEB-0D2522AF8620}" dt="2023-04-05T19:42:16.169" v="2136" actId="1076"/>
          <ac:spMkLst>
            <pc:docMk/>
            <pc:sldMk cId="1426462623" sldId="277"/>
            <ac:spMk id="11" creationId="{777D2611-4A28-4FF6-7679-0B6BB9162F76}"/>
          </ac:spMkLst>
        </pc:spChg>
        <pc:spChg chg="add mod">
          <ac:chgData name="Blümel Manfred Mag.," userId="9773836f-1c7d-47f5-978a-c02812e5cc3b" providerId="ADAL" clId="{572BE953-2B88-45E0-BBEB-0D2522AF8620}" dt="2023-04-05T19:50:43.233" v="2194"/>
          <ac:spMkLst>
            <pc:docMk/>
            <pc:sldMk cId="1426462623" sldId="277"/>
            <ac:spMk id="12" creationId="{9E56DEC8-5D89-C61F-7310-4BFDE2F772BB}"/>
          </ac:spMkLst>
        </pc:spChg>
        <pc:picChg chg="add mod">
          <ac:chgData name="Blümel Manfred Mag.," userId="9773836f-1c7d-47f5-978a-c02812e5cc3b" providerId="ADAL" clId="{572BE953-2B88-45E0-BBEB-0D2522AF8620}" dt="2023-04-05T19:38:09.545" v="2064" actId="14100"/>
          <ac:picMkLst>
            <pc:docMk/>
            <pc:sldMk cId="1426462623" sldId="277"/>
            <ac:picMk id="7" creationId="{BD5E55F1-A760-8AD2-A8FA-94E989306B89}"/>
          </ac:picMkLst>
        </pc:picChg>
        <pc:picChg chg="add mod">
          <ac:chgData name="Blümel Manfred Mag.," userId="9773836f-1c7d-47f5-978a-c02812e5cc3b" providerId="ADAL" clId="{572BE953-2B88-45E0-BBEB-0D2522AF8620}" dt="2023-04-05T19:46:41.265" v="2142" actId="1076"/>
          <ac:picMkLst>
            <pc:docMk/>
            <pc:sldMk cId="1426462623" sldId="277"/>
            <ac:picMk id="10" creationId="{0198ED7C-7CD6-CC6A-4E5B-41F9057359E1}"/>
          </ac:picMkLst>
        </pc:picChg>
      </pc:sldChg>
      <pc:sldChg chg="add del modTransition">
        <pc:chgData name="Blümel Manfred Mag.," userId="9773836f-1c7d-47f5-978a-c02812e5cc3b" providerId="ADAL" clId="{572BE953-2B88-45E0-BBEB-0D2522AF8620}" dt="2023-04-08T10:41:10.917" v="4353" actId="47"/>
        <pc:sldMkLst>
          <pc:docMk/>
          <pc:sldMk cId="4181878425" sldId="278"/>
        </pc:sldMkLst>
      </pc:sldChg>
      <pc:sldChg chg="addSp del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641724124" sldId="279"/>
        </pc:sldMkLst>
        <pc:spChg chg="del mod">
          <ac:chgData name="Blümel Manfred Mag.," userId="9773836f-1c7d-47f5-978a-c02812e5cc3b" providerId="ADAL" clId="{572BE953-2B88-45E0-BBEB-0D2522AF8620}" dt="2023-04-07T11:36:43.038" v="3394" actId="478"/>
          <ac:spMkLst>
            <pc:docMk/>
            <pc:sldMk cId="641724124" sldId="279"/>
            <ac:spMk id="8" creationId="{2490CC02-FD9E-3357-7DC5-99A97970A4EF}"/>
          </ac:spMkLst>
        </pc:spChg>
        <pc:picChg chg="del">
          <ac:chgData name="Blümel Manfred Mag.," userId="9773836f-1c7d-47f5-978a-c02812e5cc3b" providerId="ADAL" clId="{572BE953-2B88-45E0-BBEB-0D2522AF8620}" dt="2023-04-05T19:21:11.383" v="1897" actId="478"/>
          <ac:picMkLst>
            <pc:docMk/>
            <pc:sldMk cId="641724124" sldId="279"/>
            <ac:picMk id="7" creationId="{5E3A7FD9-3609-4F67-E2EE-717DA2AA2587}"/>
          </ac:picMkLst>
        </pc:picChg>
        <pc:picChg chg="add mod modCrop">
          <ac:chgData name="Blümel Manfred Mag.," userId="9773836f-1c7d-47f5-978a-c02812e5cc3b" providerId="ADAL" clId="{572BE953-2B88-45E0-BBEB-0D2522AF8620}" dt="2023-04-05T19:23:44.713" v="1903" actId="14100"/>
          <ac:picMkLst>
            <pc:docMk/>
            <pc:sldMk cId="641724124" sldId="279"/>
            <ac:picMk id="9" creationId="{94B3AFFE-FBB2-8F51-2140-B401C315C917}"/>
          </ac:picMkLst>
        </pc:picChg>
      </pc:sldChg>
      <pc:sldChg chg="addSp del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270195085" sldId="280"/>
        </pc:sldMkLst>
        <pc:spChg chg="add mod">
          <ac:chgData name="Blümel Manfred Mag.," userId="9773836f-1c7d-47f5-978a-c02812e5cc3b" providerId="ADAL" clId="{572BE953-2B88-45E0-BBEB-0D2522AF8620}" dt="2023-04-06T16:15:47.134" v="2448" actId="1076"/>
          <ac:spMkLst>
            <pc:docMk/>
            <pc:sldMk cId="270195085" sldId="280"/>
            <ac:spMk id="6" creationId="{D9AB5BD0-43CF-4433-9CD1-6ED7F1625271}"/>
          </ac:spMkLst>
        </pc:spChg>
        <pc:spChg chg="add del mod">
          <ac:chgData name="Blümel Manfred Mag.," userId="9773836f-1c7d-47f5-978a-c02812e5cc3b" providerId="ADAL" clId="{572BE953-2B88-45E0-BBEB-0D2522AF8620}" dt="2023-04-06T16:42:51.431" v="2461" actId="478"/>
          <ac:spMkLst>
            <pc:docMk/>
            <pc:sldMk cId="270195085" sldId="280"/>
            <ac:spMk id="11" creationId="{6EC1256A-A032-0DD1-5160-4EF877D363A4}"/>
          </ac:spMkLst>
        </pc:spChg>
        <pc:spChg chg="add mod">
          <ac:chgData name="Blümel Manfred Mag.," userId="9773836f-1c7d-47f5-978a-c02812e5cc3b" providerId="ADAL" clId="{572BE953-2B88-45E0-BBEB-0D2522AF8620}" dt="2023-04-06T16:43:12.464" v="2464" actId="1076"/>
          <ac:spMkLst>
            <pc:docMk/>
            <pc:sldMk cId="270195085" sldId="280"/>
            <ac:spMk id="12" creationId="{6D278872-3C44-AAF9-B0F5-FC2DEB009BC4}"/>
          </ac:spMkLst>
        </pc:spChg>
        <pc:picChg chg="add mod">
          <ac:chgData name="Blümel Manfred Mag.," userId="9773836f-1c7d-47f5-978a-c02812e5cc3b" providerId="ADAL" clId="{572BE953-2B88-45E0-BBEB-0D2522AF8620}" dt="2023-04-06T16:42:18.385" v="2458" actId="1076"/>
          <ac:picMkLst>
            <pc:docMk/>
            <pc:sldMk cId="270195085" sldId="280"/>
            <ac:picMk id="8" creationId="{49DF4CA5-57B1-301D-75DC-6676E091E980}"/>
          </ac:picMkLst>
        </pc:picChg>
        <pc:picChg chg="add mod">
          <ac:chgData name="Blümel Manfred Mag.," userId="9773836f-1c7d-47f5-978a-c02812e5cc3b" providerId="ADAL" clId="{572BE953-2B88-45E0-BBEB-0D2522AF8620}" dt="2023-04-06T16:42:12.433" v="2457" actId="1076"/>
          <ac:picMkLst>
            <pc:docMk/>
            <pc:sldMk cId="270195085" sldId="280"/>
            <ac:picMk id="10" creationId="{D7C81F90-3461-E17B-9DF1-7580BA6F929D}"/>
          </ac:picMkLst>
        </pc:picChg>
      </pc:sldChg>
      <pc:sldChg chg="addSp delSp modSp add mod ord modTransition delAnim modAnim">
        <pc:chgData name="Blümel Manfred Mag.," userId="9773836f-1c7d-47f5-978a-c02812e5cc3b" providerId="ADAL" clId="{572BE953-2B88-45E0-BBEB-0D2522AF8620}" dt="2023-04-08T10:27:39.483" v="4252"/>
        <pc:sldMkLst>
          <pc:docMk/>
          <pc:sldMk cId="4041730431" sldId="281"/>
        </pc:sldMkLst>
        <pc:spChg chg="add del mod">
          <ac:chgData name="Blümel Manfred Mag.," userId="9773836f-1c7d-47f5-978a-c02812e5cc3b" providerId="ADAL" clId="{572BE953-2B88-45E0-BBEB-0D2522AF8620}" dt="2023-04-06T16:43:47.854" v="2466" actId="478"/>
          <ac:spMkLst>
            <pc:docMk/>
            <pc:sldMk cId="4041730431" sldId="281"/>
            <ac:spMk id="6" creationId="{32F91C87-1C03-CEE2-D90B-AC2CF64C5B22}"/>
          </ac:spMkLst>
        </pc:spChg>
        <pc:picChg chg="add mod modCrop">
          <ac:chgData name="Blümel Manfred Mag.," userId="9773836f-1c7d-47f5-978a-c02812e5cc3b" providerId="ADAL" clId="{572BE953-2B88-45E0-BBEB-0D2522AF8620}" dt="2023-04-06T18:48:48.972" v="2724" actId="1076"/>
          <ac:picMkLst>
            <pc:docMk/>
            <pc:sldMk cId="4041730431" sldId="281"/>
            <ac:picMk id="8" creationId="{7AC7A76D-F7CE-B534-F705-B04B39441A70}"/>
          </ac:picMkLst>
        </pc:picChg>
      </pc:sldChg>
      <pc:sldChg chg="addSp delSp modSp add del mod modTransition delAnim">
        <pc:chgData name="Blümel Manfred Mag.," userId="9773836f-1c7d-47f5-978a-c02812e5cc3b" providerId="ADAL" clId="{572BE953-2B88-45E0-BBEB-0D2522AF8620}" dt="2023-04-12T19:02:22.001" v="5527" actId="20577"/>
        <pc:sldMkLst>
          <pc:docMk/>
          <pc:sldMk cId="4273140161" sldId="282"/>
        </pc:sldMkLst>
        <pc:spChg chg="del">
          <ac:chgData name="Blümel Manfred Mag.," userId="9773836f-1c7d-47f5-978a-c02812e5cc3b" providerId="ADAL" clId="{572BE953-2B88-45E0-BBEB-0D2522AF8620}" dt="2023-04-06T18:58:59.216" v="2858" actId="478"/>
          <ac:spMkLst>
            <pc:docMk/>
            <pc:sldMk cId="4273140161" sldId="282"/>
            <ac:spMk id="6" creationId="{32F91C87-1C03-CEE2-D90B-AC2CF64C5B22}"/>
          </ac:spMkLst>
        </pc:spChg>
        <pc:spChg chg="add mod">
          <ac:chgData name="Blümel Manfred Mag.," userId="9773836f-1c7d-47f5-978a-c02812e5cc3b" providerId="ADAL" clId="{572BE953-2B88-45E0-BBEB-0D2522AF8620}" dt="2023-04-12T19:02:22.001" v="5527" actId="20577"/>
          <ac:spMkLst>
            <pc:docMk/>
            <pc:sldMk cId="4273140161" sldId="282"/>
            <ac:spMk id="7" creationId="{125736CA-A020-1B6C-F508-285DB59AF8F1}"/>
          </ac:spMkLst>
        </pc:spChg>
      </pc:sldChg>
      <pc:sldChg chg="addSp delSp modSp add mod modTransition modAnim">
        <pc:chgData name="Blümel Manfred Mag.," userId="9773836f-1c7d-47f5-978a-c02812e5cc3b" providerId="ADAL" clId="{572BE953-2B88-45E0-BBEB-0D2522AF8620}" dt="2023-04-11T16:33:54.829" v="5323" actId="20577"/>
        <pc:sldMkLst>
          <pc:docMk/>
          <pc:sldMk cId="1178967281" sldId="283"/>
        </pc:sldMkLst>
        <pc:spChg chg="add mod">
          <ac:chgData name="Blümel Manfred Mag.," userId="9773836f-1c7d-47f5-978a-c02812e5cc3b" providerId="ADAL" clId="{572BE953-2B88-45E0-BBEB-0D2522AF8620}" dt="2023-04-11T16:33:54.829" v="5323" actId="20577"/>
          <ac:spMkLst>
            <pc:docMk/>
            <pc:sldMk cId="1178967281" sldId="283"/>
            <ac:spMk id="6" creationId="{6141021F-AB32-04A8-9E37-29766253A028}"/>
          </ac:spMkLst>
        </pc:spChg>
        <pc:spChg chg="add mod">
          <ac:chgData name="Blümel Manfred Mag.," userId="9773836f-1c7d-47f5-978a-c02812e5cc3b" providerId="ADAL" clId="{572BE953-2B88-45E0-BBEB-0D2522AF8620}" dt="2023-04-08T10:46:29.104" v="4557" actId="14100"/>
          <ac:spMkLst>
            <pc:docMk/>
            <pc:sldMk cId="1178967281" sldId="283"/>
            <ac:spMk id="91" creationId="{CF0BBA15-DE2A-9C16-F087-E28D3E172589}"/>
          </ac:spMkLst>
        </pc:spChg>
        <pc:picChg chg="add mod">
          <ac:chgData name="Blümel Manfred Mag.," userId="9773836f-1c7d-47f5-978a-c02812e5cc3b" providerId="ADAL" clId="{572BE953-2B88-45E0-BBEB-0D2522AF8620}" dt="2023-04-08T10:45:38.621" v="4552" actId="1076"/>
          <ac:picMkLst>
            <pc:docMk/>
            <pc:sldMk cId="1178967281" sldId="283"/>
            <ac:picMk id="7" creationId="{6B38DFD2-82B9-62BA-4722-2350F815A4FA}"/>
          </ac:picMkLst>
        </pc:pic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9" creationId="{6F4EF2FC-C0CB-8263-C212-ECB01A27AA6F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11" creationId="{9846D4B4-B055-1995-736D-2FE906FB5BED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17" creationId="{CF344F06-7C52-BE44-1488-38AD91DCF4F5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19" creationId="{C5881B76-FF82-8133-A0D5-CF78DA89E2DE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22" creationId="{E12ACAE6-9D16-4709-9875-418A98D98473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26" creationId="{832423D6-8738-B86B-00C2-06598027F5F0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33" creationId="{642F4899-B799-9D6C-B264-D7C25B4C1C22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36" creationId="{2CDABB3D-A7F2-F892-5F43-676DA99A08AD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37" creationId="{4A13F834-ED8C-57A9-215D-03A21819D760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46" creationId="{6E0A2657-5682-B984-B816-2DFE74E314AD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47" creationId="{56386AEE-90AD-4499-0328-63452079D02C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50" creationId="{08384D99-ADE7-DD1D-A2A1-D41D4CF595B9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51" creationId="{FAD94AF8-D439-E5B3-3BBB-7F21024D2404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63" creationId="{DB192A8F-879C-DAF2-7A61-DAD926558360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68" creationId="{EB836087-75DC-88D0-8631-219BFEB587E6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69" creationId="{69133B0E-7E24-4582-357A-810F4ACEB858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70" creationId="{3C120236-2A60-CCC7-29D3-1CCCD7BE6759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73" creationId="{2FFA2542-35E1-8A49-46EA-6E515FB7C3F9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74" creationId="{86265C21-8832-19FB-A671-52946C338EBA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78" creationId="{7C1F513F-0B1B-F551-057D-0FD26906FD3D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79" creationId="{0135BE14-6FC0-4B09-F20B-0F5474497BBA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80" creationId="{D1905C27-510C-C4A2-C000-D5EC14F12BE9}"/>
          </ac:cxnSpMkLst>
        </pc:cxnChg>
        <pc:cxnChg chg="add mod">
          <ac:chgData name="Blümel Manfred Mag.," userId="9773836f-1c7d-47f5-978a-c02812e5cc3b" providerId="ADAL" clId="{572BE953-2B88-45E0-BBEB-0D2522AF8620}" dt="2023-04-08T10:45:38.621" v="4552" actId="1076"/>
          <ac:cxnSpMkLst>
            <pc:docMk/>
            <pc:sldMk cId="1178967281" sldId="283"/>
            <ac:cxnSpMk id="84" creationId="{03AD92FD-39B0-463D-1F7A-4FD9B403262F}"/>
          </ac:cxnSpMkLst>
        </pc:cxnChg>
        <pc:cxnChg chg="add del mod">
          <ac:chgData name="Blümel Manfred Mag.," userId="9773836f-1c7d-47f5-978a-c02812e5cc3b" providerId="ADAL" clId="{572BE953-2B88-45E0-BBEB-0D2522AF8620}" dt="2023-04-06T18:18:04.378" v="2614" actId="478"/>
          <ac:cxnSpMkLst>
            <pc:docMk/>
            <pc:sldMk cId="1178967281" sldId="283"/>
            <ac:cxnSpMk id="90" creationId="{468C7FB4-7177-0009-0135-4EF359FB1503}"/>
          </ac:cxnSpMkLst>
        </pc:cxnChg>
      </pc:sldChg>
      <pc:sldChg chg="addSp del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1028008131" sldId="284"/>
        </pc:sldMkLst>
        <pc:spChg chg="add del mod">
          <ac:chgData name="Blümel Manfred Mag.," userId="9773836f-1c7d-47f5-978a-c02812e5cc3b" providerId="ADAL" clId="{572BE953-2B88-45E0-BBEB-0D2522AF8620}" dt="2023-04-06T18:53:12.989" v="2738" actId="478"/>
          <ac:spMkLst>
            <pc:docMk/>
            <pc:sldMk cId="1028008131" sldId="284"/>
            <ac:spMk id="7" creationId="{2F7313CE-BF66-70BA-3BA6-5675E0E90ACC}"/>
          </ac:spMkLst>
        </pc:spChg>
        <pc:spChg chg="add mod">
          <ac:chgData name="Blümel Manfred Mag.," userId="9773836f-1c7d-47f5-978a-c02812e5cc3b" providerId="ADAL" clId="{572BE953-2B88-45E0-BBEB-0D2522AF8620}" dt="2023-04-08T09:51:48.541" v="3839" actId="1076"/>
          <ac:spMkLst>
            <pc:docMk/>
            <pc:sldMk cId="1028008131" sldId="284"/>
            <ac:spMk id="10" creationId="{8C50219E-BBCF-FF5C-0656-1A3CCA2AD2FC}"/>
          </ac:spMkLst>
        </pc:spChg>
        <pc:picChg chg="add mod">
          <ac:chgData name="Blümel Manfred Mag.," userId="9773836f-1c7d-47f5-978a-c02812e5cc3b" providerId="ADAL" clId="{572BE953-2B88-45E0-BBEB-0D2522AF8620}" dt="2023-04-08T09:52:00.723" v="3843" actId="1076"/>
          <ac:picMkLst>
            <pc:docMk/>
            <pc:sldMk cId="1028008131" sldId="284"/>
            <ac:picMk id="9" creationId="{369B107C-0CAD-EE9A-B5FD-9FD0C31858B1}"/>
          </ac:picMkLst>
        </pc:picChg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133330832" sldId="285"/>
        </pc:sldMkLst>
        <pc:spChg chg="add mod">
          <ac:chgData name="Blümel Manfred Mag.," userId="9773836f-1c7d-47f5-978a-c02812e5cc3b" providerId="ADAL" clId="{572BE953-2B88-45E0-BBEB-0D2522AF8620}" dt="2023-04-06T18:58:40.770" v="2856" actId="1076"/>
          <ac:spMkLst>
            <pc:docMk/>
            <pc:sldMk cId="133330832" sldId="285"/>
            <ac:spMk id="10" creationId="{2524B692-1E37-4A69-FA10-10675E62E8EE}"/>
          </ac:spMkLst>
        </pc:spChg>
        <pc:picChg chg="add mod modCrop">
          <ac:chgData name="Blümel Manfred Mag.," userId="9773836f-1c7d-47f5-978a-c02812e5cc3b" providerId="ADAL" clId="{572BE953-2B88-45E0-BBEB-0D2522AF8620}" dt="2023-04-06T18:57:34.307" v="2767" actId="1076"/>
          <ac:picMkLst>
            <pc:docMk/>
            <pc:sldMk cId="133330832" sldId="285"/>
            <ac:picMk id="7" creationId="{D2AC9B02-0915-BCA4-DADE-9D01ABCCC318}"/>
          </ac:picMkLst>
        </pc:picChg>
        <pc:picChg chg="add mod">
          <ac:chgData name="Blümel Manfred Mag.," userId="9773836f-1c7d-47f5-978a-c02812e5cc3b" providerId="ADAL" clId="{572BE953-2B88-45E0-BBEB-0D2522AF8620}" dt="2023-04-06T18:57:42.161" v="2769" actId="14100"/>
          <ac:picMkLst>
            <pc:docMk/>
            <pc:sldMk cId="133330832" sldId="285"/>
            <ac:picMk id="9" creationId="{EEB0AB8F-75F5-24D0-1089-140C858DCED5}"/>
          </ac:picMkLst>
        </pc:picChg>
      </pc:sldChg>
      <pc:sldChg chg="addSp delSp modSp add mod modTransition modAnim">
        <pc:chgData name="Blümel Manfred Mag.," userId="9773836f-1c7d-47f5-978a-c02812e5cc3b" providerId="ADAL" clId="{572BE953-2B88-45E0-BBEB-0D2522AF8620}" dt="2023-04-11T16:33:29.138" v="5313" actId="478"/>
        <pc:sldMkLst>
          <pc:docMk/>
          <pc:sldMk cId="1760390785" sldId="286"/>
        </pc:sldMkLst>
        <pc:spChg chg="mod">
          <ac:chgData name="Blümel Manfred Mag.," userId="9773836f-1c7d-47f5-978a-c02812e5cc3b" providerId="ADAL" clId="{572BE953-2B88-45E0-BBEB-0D2522AF8620}" dt="2023-04-08T10:20:16.432" v="4246" actId="20577"/>
          <ac:spMkLst>
            <pc:docMk/>
            <pc:sldMk cId="1760390785" sldId="286"/>
            <ac:spMk id="5" creationId="{25CD0E8B-5331-1F3C-A250-EAD5D6E44590}"/>
          </ac:spMkLst>
        </pc:spChg>
        <pc:spChg chg="mod">
          <ac:chgData name="Blümel Manfred Mag.," userId="9773836f-1c7d-47f5-978a-c02812e5cc3b" providerId="ADAL" clId="{572BE953-2B88-45E0-BBEB-0D2522AF8620}" dt="2023-04-11T16:14:45.572" v="5233" actId="1076"/>
          <ac:spMkLst>
            <pc:docMk/>
            <pc:sldMk cId="1760390785" sldId="286"/>
            <ac:spMk id="6" creationId="{32F91C87-1C03-CEE2-D90B-AC2CF64C5B22}"/>
          </ac:spMkLst>
        </pc:spChg>
        <pc:spChg chg="add mod">
          <ac:chgData name="Blümel Manfred Mag.," userId="9773836f-1c7d-47f5-978a-c02812e5cc3b" providerId="ADAL" clId="{572BE953-2B88-45E0-BBEB-0D2522AF8620}" dt="2023-04-11T16:14:24.808" v="5220" actId="1076"/>
          <ac:spMkLst>
            <pc:docMk/>
            <pc:sldMk cId="1760390785" sldId="286"/>
            <ac:spMk id="7" creationId="{8BABF9A7-4B17-9903-7C9E-9DA3F92D7BA0}"/>
          </ac:spMkLst>
        </pc:spChg>
        <pc:spChg chg="add mod">
          <ac:chgData name="Blümel Manfred Mag.," userId="9773836f-1c7d-47f5-978a-c02812e5cc3b" providerId="ADAL" clId="{572BE953-2B88-45E0-BBEB-0D2522AF8620}" dt="2023-04-11T16:20:42.630" v="5294" actId="120"/>
          <ac:spMkLst>
            <pc:docMk/>
            <pc:sldMk cId="1760390785" sldId="286"/>
            <ac:spMk id="8" creationId="{7177709F-AB94-EE21-6811-F48110760F5A}"/>
          </ac:spMkLst>
        </pc:spChg>
        <pc:spChg chg="add mod">
          <ac:chgData name="Blümel Manfred Mag.," userId="9773836f-1c7d-47f5-978a-c02812e5cc3b" providerId="ADAL" clId="{572BE953-2B88-45E0-BBEB-0D2522AF8620}" dt="2023-04-11T16:30:38.296" v="5301" actId="1076"/>
          <ac:spMkLst>
            <pc:docMk/>
            <pc:sldMk cId="1760390785" sldId="286"/>
            <ac:spMk id="10" creationId="{CA3BA9A8-CE64-E910-04B8-3990E5CF5050}"/>
          </ac:spMkLst>
        </pc:spChg>
        <pc:spChg chg="add del mod">
          <ac:chgData name="Blümel Manfred Mag.," userId="9773836f-1c7d-47f5-978a-c02812e5cc3b" providerId="ADAL" clId="{572BE953-2B88-45E0-BBEB-0D2522AF8620}" dt="2023-04-11T16:33:29.138" v="5313" actId="478"/>
          <ac:spMkLst>
            <pc:docMk/>
            <pc:sldMk cId="1760390785" sldId="286"/>
            <ac:spMk id="11" creationId="{F792E8A1-B558-090C-89C1-08F2ABB4239D}"/>
          </ac:spMkLst>
        </pc:spChg>
        <pc:picChg chg="add mod">
          <ac:chgData name="Blümel Manfred Mag.," userId="9773836f-1c7d-47f5-978a-c02812e5cc3b" providerId="ADAL" clId="{572BE953-2B88-45E0-BBEB-0D2522AF8620}" dt="2023-04-11T16:18:49.994" v="5281" actId="1076"/>
          <ac:picMkLst>
            <pc:docMk/>
            <pc:sldMk cId="1760390785" sldId="286"/>
            <ac:picMk id="9" creationId="{80380ABA-61DA-A442-AE24-22FCCE0AECEB}"/>
          </ac:picMkLst>
        </pc:picChg>
      </pc:sldChg>
      <pc:sldChg chg="addSp delSp modSp add mod or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1270260023" sldId="287"/>
        </pc:sldMkLst>
        <pc:spChg chg="add del mod">
          <ac:chgData name="Blümel Manfred Mag.," userId="9773836f-1c7d-47f5-978a-c02812e5cc3b" providerId="ADAL" clId="{572BE953-2B88-45E0-BBEB-0D2522AF8620}" dt="2023-04-07T11:40:56.116" v="3448" actId="179"/>
          <ac:spMkLst>
            <pc:docMk/>
            <pc:sldMk cId="1270260023" sldId="287"/>
            <ac:spMk id="6" creationId="{6A3298AE-4091-8AE7-A7F2-65E293D76325}"/>
          </ac:spMkLst>
        </pc:spChg>
        <pc:spChg chg="add del mod">
          <ac:chgData name="Blümel Manfred Mag.," userId="9773836f-1c7d-47f5-978a-c02812e5cc3b" providerId="ADAL" clId="{572BE953-2B88-45E0-BBEB-0D2522AF8620}" dt="2023-04-06T19:57:02.330" v="3357"/>
          <ac:spMkLst>
            <pc:docMk/>
            <pc:sldMk cId="1270260023" sldId="287"/>
            <ac:spMk id="9" creationId="{B06E1C52-9A7A-A8B6-02C7-E9AF1FC69BD5}"/>
          </ac:spMkLst>
        </pc:spChg>
        <pc:spChg chg="add del mod">
          <ac:chgData name="Blümel Manfred Mag.," userId="9773836f-1c7d-47f5-978a-c02812e5cc3b" providerId="ADAL" clId="{572BE953-2B88-45E0-BBEB-0D2522AF8620}" dt="2023-04-06T19:57:02.322" v="3353"/>
          <ac:spMkLst>
            <pc:docMk/>
            <pc:sldMk cId="1270260023" sldId="287"/>
            <ac:spMk id="13" creationId="{30C227C8-2660-16D2-FC83-B7336183FFB3}"/>
          </ac:spMkLst>
        </pc:spChg>
        <pc:spChg chg="add del mod">
          <ac:chgData name="Blümel Manfred Mag.," userId="9773836f-1c7d-47f5-978a-c02812e5cc3b" providerId="ADAL" clId="{572BE953-2B88-45E0-BBEB-0D2522AF8620}" dt="2023-04-06T19:57:02.326" v="3355"/>
          <ac:spMkLst>
            <pc:docMk/>
            <pc:sldMk cId="1270260023" sldId="287"/>
            <ac:spMk id="14" creationId="{EE5FBDB1-0C7B-52E5-1B00-7CA152867476}"/>
          </ac:spMkLst>
        </pc:spChg>
        <pc:spChg chg="mod">
          <ac:chgData name="Blümel Manfred Mag.," userId="9773836f-1c7d-47f5-978a-c02812e5cc3b" providerId="ADAL" clId="{572BE953-2B88-45E0-BBEB-0D2522AF8620}" dt="2023-04-06T19:54:09.674" v="3332"/>
          <ac:spMkLst>
            <pc:docMk/>
            <pc:sldMk cId="1270260023" sldId="287"/>
            <ac:spMk id="17" creationId="{5D8BF027-FD2B-2DB7-E628-9A1444DD13C5}"/>
          </ac:spMkLst>
        </pc:spChg>
        <pc:spChg chg="add mod">
          <ac:chgData name="Blümel Manfred Mag.," userId="9773836f-1c7d-47f5-978a-c02812e5cc3b" providerId="ADAL" clId="{572BE953-2B88-45E0-BBEB-0D2522AF8620}" dt="2023-04-06T19:55:43.980" v="3339" actId="6549"/>
          <ac:spMkLst>
            <pc:docMk/>
            <pc:sldMk cId="1270260023" sldId="287"/>
            <ac:spMk id="18" creationId="{75C12C95-5E54-BD35-9A09-8724D04C5014}"/>
          </ac:spMkLst>
        </pc:spChg>
        <pc:spChg chg="add mod">
          <ac:chgData name="Blümel Manfred Mag.," userId="9773836f-1c7d-47f5-978a-c02812e5cc3b" providerId="ADAL" clId="{572BE953-2B88-45E0-BBEB-0D2522AF8620}" dt="2023-04-07T11:39:24.909" v="3435" actId="14100"/>
          <ac:spMkLst>
            <pc:docMk/>
            <pc:sldMk cId="1270260023" sldId="287"/>
            <ac:spMk id="19" creationId="{C0247259-AE44-FED5-54FE-05CFC56E280F}"/>
          </ac:spMkLst>
        </pc:spChg>
        <pc:grpChg chg="add del">
          <ac:chgData name="Blümel Manfred Mag.," userId="9773836f-1c7d-47f5-978a-c02812e5cc3b" providerId="ADAL" clId="{572BE953-2B88-45E0-BBEB-0D2522AF8620}" dt="2023-04-06T19:53:36.631" v="3331" actId="478"/>
          <ac:grpSpMkLst>
            <pc:docMk/>
            <pc:sldMk cId="1270260023" sldId="287"/>
            <ac:grpSpMk id="10" creationId="{795C0982-2C8B-E673-850C-72FB99D7BDFC}"/>
          </ac:grpSpMkLst>
        </pc:grpChg>
        <pc:grpChg chg="add del mod">
          <ac:chgData name="Blümel Manfred Mag.," userId="9773836f-1c7d-47f5-978a-c02812e5cc3b" providerId="ADAL" clId="{572BE953-2B88-45E0-BBEB-0D2522AF8620}" dt="2023-04-06T19:54:13.987" v="3333" actId="478"/>
          <ac:grpSpMkLst>
            <pc:docMk/>
            <pc:sldMk cId="1270260023" sldId="287"/>
            <ac:grpSpMk id="15" creationId="{EEF064DE-C655-C2BB-43C9-3C6A344B1089}"/>
          </ac:grpSpMkLst>
        </pc:grpChg>
        <pc:picChg chg="add mod modCrop">
          <ac:chgData name="Blümel Manfred Mag.," userId="9773836f-1c7d-47f5-978a-c02812e5cc3b" providerId="ADAL" clId="{572BE953-2B88-45E0-BBEB-0D2522AF8620}" dt="2023-04-06T19:59:19.137" v="3380" actId="1076"/>
          <ac:picMkLst>
            <pc:docMk/>
            <pc:sldMk cId="1270260023" sldId="287"/>
            <ac:picMk id="8" creationId="{DE1E70FC-0C35-5E62-7195-A506D563D3BB}"/>
          </ac:picMkLst>
        </pc:picChg>
        <pc:picChg chg="mod">
          <ac:chgData name="Blümel Manfred Mag.," userId="9773836f-1c7d-47f5-978a-c02812e5cc3b" providerId="ADAL" clId="{572BE953-2B88-45E0-BBEB-0D2522AF8620}" dt="2023-04-06T19:54:09.674" v="3332"/>
          <ac:picMkLst>
            <pc:docMk/>
            <pc:sldMk cId="1270260023" sldId="287"/>
            <ac:picMk id="16" creationId="{2A06714B-E6B3-4957-D9C9-5F8AA464F05E}"/>
          </ac:picMkLst>
        </pc:picChg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963599793" sldId="288"/>
        </pc:sldMkLst>
        <pc:spChg chg="add mod">
          <ac:chgData name="Blümel Manfred Mag.," userId="9773836f-1c7d-47f5-978a-c02812e5cc3b" providerId="ADAL" clId="{572BE953-2B88-45E0-BBEB-0D2522AF8620}" dt="2023-04-08T09:52:52.601" v="3845" actId="14100"/>
          <ac:spMkLst>
            <pc:docMk/>
            <pc:sldMk cId="963599793" sldId="288"/>
            <ac:spMk id="8" creationId="{A46FB174-384A-0095-FE64-3434B6576BA1}"/>
          </ac:spMkLst>
        </pc:spChg>
        <pc:picChg chg="add mod modCrop">
          <ac:chgData name="Blümel Manfred Mag.," userId="9773836f-1c7d-47f5-978a-c02812e5cc3b" providerId="ADAL" clId="{572BE953-2B88-45E0-BBEB-0D2522AF8620}" dt="2023-04-07T17:06:22.426" v="3518" actId="14100"/>
          <ac:picMkLst>
            <pc:docMk/>
            <pc:sldMk cId="963599793" sldId="288"/>
            <ac:picMk id="7" creationId="{5112D07A-4B89-3E11-8C4C-86D3E0B6DB38}"/>
          </ac:picMkLst>
        </pc:picChg>
      </pc:sldChg>
      <pc:sldChg chg="addSp delSp modSp add mod or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2284433544" sldId="289"/>
        </pc:sldMkLst>
        <pc:spChg chg="add del mod">
          <ac:chgData name="Blümel Manfred Mag.," userId="9773836f-1c7d-47f5-978a-c02812e5cc3b" providerId="ADAL" clId="{572BE953-2B88-45E0-BBEB-0D2522AF8620}" dt="2023-04-08T09:49:09.665" v="3616" actId="478"/>
          <ac:spMkLst>
            <pc:docMk/>
            <pc:sldMk cId="2284433544" sldId="289"/>
            <ac:spMk id="8" creationId="{A78268DD-11DB-8D21-560A-EC2F7C584E1D}"/>
          </ac:spMkLst>
        </pc:spChg>
        <pc:spChg chg="add mod">
          <ac:chgData name="Blümel Manfred Mag.," userId="9773836f-1c7d-47f5-978a-c02812e5cc3b" providerId="ADAL" clId="{572BE953-2B88-45E0-BBEB-0D2522AF8620}" dt="2023-04-08T09:51:25.292" v="3838" actId="14100"/>
          <ac:spMkLst>
            <pc:docMk/>
            <pc:sldMk cId="2284433544" sldId="289"/>
            <ac:spMk id="9" creationId="{32FB81C4-69C6-B091-F0D0-DABADF064291}"/>
          </ac:spMkLst>
        </pc:spChg>
        <pc:picChg chg="add mod">
          <ac:chgData name="Blümel Manfred Mag.," userId="9773836f-1c7d-47f5-978a-c02812e5cc3b" providerId="ADAL" clId="{572BE953-2B88-45E0-BBEB-0D2522AF8620}" dt="2023-04-08T09:50:49.424" v="3829" actId="1076"/>
          <ac:picMkLst>
            <pc:docMk/>
            <pc:sldMk cId="2284433544" sldId="289"/>
            <ac:picMk id="7" creationId="{288F740C-3469-C7F3-CA88-B6B80CBDEF4B}"/>
          </ac:picMkLst>
        </pc:picChg>
      </pc:sldChg>
      <pc:sldChg chg="addSp del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3648790160" sldId="290"/>
        </pc:sldMkLst>
        <pc:spChg chg="mod">
          <ac:chgData name="Blümel Manfred Mag.," userId="9773836f-1c7d-47f5-978a-c02812e5cc3b" providerId="ADAL" clId="{572BE953-2B88-45E0-BBEB-0D2522AF8620}" dt="2023-04-08T10:15:23.398" v="4037" actId="20577"/>
          <ac:spMkLst>
            <pc:docMk/>
            <pc:sldMk cId="3648790160" sldId="290"/>
            <ac:spMk id="5" creationId="{25CD0E8B-5331-1F3C-A250-EAD5D6E44590}"/>
          </ac:spMkLst>
        </pc:spChg>
        <pc:spChg chg="add mod">
          <ac:chgData name="Blümel Manfred Mag.," userId="9773836f-1c7d-47f5-978a-c02812e5cc3b" providerId="ADAL" clId="{572BE953-2B88-45E0-BBEB-0D2522AF8620}" dt="2023-04-08T10:17:31.357" v="4173" actId="6549"/>
          <ac:spMkLst>
            <pc:docMk/>
            <pc:sldMk cId="3648790160" sldId="290"/>
            <ac:spMk id="16" creationId="{E65C7B34-8FFA-1028-1898-433DAC52B3AD}"/>
          </ac:spMkLst>
        </pc:spChg>
        <pc:picChg chg="add mod">
          <ac:chgData name="Blümel Manfred Mag.," userId="9773836f-1c7d-47f5-978a-c02812e5cc3b" providerId="ADAL" clId="{572BE953-2B88-45E0-BBEB-0D2522AF8620}" dt="2023-04-08T10:16:18.140" v="4050" actId="14100"/>
          <ac:picMkLst>
            <pc:docMk/>
            <pc:sldMk cId="3648790160" sldId="290"/>
            <ac:picMk id="7" creationId="{1557EA20-68CD-4A13-C7CA-CC188F2F12FE}"/>
          </ac:picMkLst>
        </pc:picChg>
        <pc:picChg chg="add mod">
          <ac:chgData name="Blümel Manfred Mag.," userId="9773836f-1c7d-47f5-978a-c02812e5cc3b" providerId="ADAL" clId="{572BE953-2B88-45E0-BBEB-0D2522AF8620}" dt="2023-04-08T10:16:31.078" v="4054" actId="14100"/>
          <ac:picMkLst>
            <pc:docMk/>
            <pc:sldMk cId="3648790160" sldId="290"/>
            <ac:picMk id="9" creationId="{868F00C6-2A6C-1410-A661-C7143982CFDD}"/>
          </ac:picMkLst>
        </pc:picChg>
        <pc:picChg chg="add del mod">
          <ac:chgData name="Blümel Manfred Mag.," userId="9773836f-1c7d-47f5-978a-c02812e5cc3b" providerId="ADAL" clId="{572BE953-2B88-45E0-BBEB-0D2522AF8620}" dt="2023-04-08T10:16:09.971" v="4047" actId="478"/>
          <ac:picMkLst>
            <pc:docMk/>
            <pc:sldMk cId="3648790160" sldId="290"/>
            <ac:picMk id="11" creationId="{23398B97-7E0A-70BD-E7DF-8EC03F6E88C8}"/>
          </ac:picMkLst>
        </pc:picChg>
        <pc:picChg chg="add del mod">
          <ac:chgData name="Blümel Manfred Mag.," userId="9773836f-1c7d-47f5-978a-c02812e5cc3b" providerId="ADAL" clId="{572BE953-2B88-45E0-BBEB-0D2522AF8620}" dt="2023-04-08T10:16:49.656" v="4061"/>
          <ac:picMkLst>
            <pc:docMk/>
            <pc:sldMk cId="3648790160" sldId="290"/>
            <ac:picMk id="13" creationId="{46D856D4-E5F5-6654-0B54-B2ACC565A838}"/>
          </ac:picMkLst>
        </pc:picChg>
        <pc:picChg chg="add del mod">
          <ac:chgData name="Blümel Manfred Mag.," userId="9773836f-1c7d-47f5-978a-c02812e5cc3b" providerId="ADAL" clId="{572BE953-2B88-45E0-BBEB-0D2522AF8620}" dt="2023-04-08T10:16:49.656" v="4061"/>
          <ac:picMkLst>
            <pc:docMk/>
            <pc:sldMk cId="3648790160" sldId="290"/>
            <ac:picMk id="15" creationId="{65A70963-4041-C016-DA83-140087C074A8}"/>
          </ac:picMkLst>
        </pc:picChg>
      </pc:sldChg>
      <pc:sldChg chg="addSp modSp add mod or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3566336559" sldId="291"/>
        </pc:sldMkLst>
        <pc:spChg chg="mod">
          <ac:chgData name="Blümel Manfred Mag.," userId="9773836f-1c7d-47f5-978a-c02812e5cc3b" providerId="ADAL" clId="{572BE953-2B88-45E0-BBEB-0D2522AF8620}" dt="2023-04-08T10:15:09.965" v="4033" actId="20577"/>
          <ac:spMkLst>
            <pc:docMk/>
            <pc:sldMk cId="3566336559" sldId="291"/>
            <ac:spMk id="5" creationId="{25CD0E8B-5331-1F3C-A250-EAD5D6E44590}"/>
          </ac:spMkLst>
        </pc:spChg>
        <pc:spChg chg="add mod">
          <ac:chgData name="Blümel Manfred Mag.," userId="9773836f-1c7d-47f5-978a-c02812e5cc3b" providerId="ADAL" clId="{572BE953-2B88-45E0-BBEB-0D2522AF8620}" dt="2023-04-08T10:01:25.641" v="3958" actId="14100"/>
          <ac:spMkLst>
            <pc:docMk/>
            <pc:sldMk cId="3566336559" sldId="291"/>
            <ac:spMk id="8" creationId="{2EC07B40-5897-5BF1-2AEC-624C8F9FCEA9}"/>
          </ac:spMkLst>
        </pc:spChg>
        <pc:picChg chg="add mod modCrop">
          <ac:chgData name="Blümel Manfred Mag.," userId="9773836f-1c7d-47f5-978a-c02812e5cc3b" providerId="ADAL" clId="{572BE953-2B88-45E0-BBEB-0D2522AF8620}" dt="2023-04-08T10:00:22.446" v="3858" actId="1076"/>
          <ac:picMkLst>
            <pc:docMk/>
            <pc:sldMk cId="3566336559" sldId="291"/>
            <ac:picMk id="7" creationId="{944FD161-43B4-704A-E68B-063E7EFBB24A}"/>
          </ac:picMkLst>
        </pc:picChg>
      </pc:sldChg>
      <pc:sldChg chg="addSp modSp add mod modTransition modAnim">
        <pc:chgData name="Blümel Manfred Mag.," userId="9773836f-1c7d-47f5-978a-c02812e5cc3b" providerId="ADAL" clId="{572BE953-2B88-45E0-BBEB-0D2522AF8620}" dt="2023-04-11T11:09:08.323" v="5203"/>
        <pc:sldMkLst>
          <pc:docMk/>
          <pc:sldMk cId="3982205356" sldId="292"/>
        </pc:sldMkLst>
        <pc:spChg chg="add mod">
          <ac:chgData name="Blümel Manfred Mag.," userId="9773836f-1c7d-47f5-978a-c02812e5cc3b" providerId="ADAL" clId="{572BE953-2B88-45E0-BBEB-0D2522AF8620}" dt="2023-04-11T10:58:47.532" v="5195" actId="207"/>
          <ac:spMkLst>
            <pc:docMk/>
            <pc:sldMk cId="3982205356" sldId="292"/>
            <ac:spMk id="6" creationId="{4C71D61A-1715-2EA6-105F-5B568EFD6BCE}"/>
          </ac:spMkLst>
        </pc:spChg>
        <pc:spChg chg="mod">
          <ac:chgData name="Blümel Manfred Mag.," userId="9773836f-1c7d-47f5-978a-c02812e5cc3b" providerId="ADAL" clId="{572BE953-2B88-45E0-BBEB-0D2522AF8620}" dt="2023-04-11T10:53:26.347" v="4883" actId="1076"/>
          <ac:spMkLst>
            <pc:docMk/>
            <pc:sldMk cId="3982205356" sldId="292"/>
            <ac:spMk id="8" creationId="{96A98B11-F3D8-A294-BF8F-6A78858A0E10}"/>
          </ac:spMkLst>
        </pc:spChg>
        <pc:picChg chg="mod ord">
          <ac:chgData name="Blümel Manfred Mag.," userId="9773836f-1c7d-47f5-978a-c02812e5cc3b" providerId="ADAL" clId="{572BE953-2B88-45E0-BBEB-0D2522AF8620}" dt="2023-04-11T10:53:40.468" v="4886" actId="1076"/>
          <ac:picMkLst>
            <pc:docMk/>
            <pc:sldMk cId="3982205356" sldId="292"/>
            <ac:picMk id="7" creationId="{6BEEE8FD-0C6C-7528-97C4-47B137D46088}"/>
          </ac:picMkLst>
        </pc:picChg>
      </pc:sldChg>
      <pc:sldChg chg="add del">
        <pc:chgData name="Blümel Manfred Mag.," userId="9773836f-1c7d-47f5-978a-c02812e5cc3b" providerId="ADAL" clId="{572BE953-2B88-45E0-BBEB-0D2522AF8620}" dt="2023-04-08T10:15:18.603" v="4035" actId="2890"/>
        <pc:sldMkLst>
          <pc:docMk/>
          <pc:sldMk cId="1035919576" sldId="293"/>
        </pc:sldMkLst>
      </pc:sldChg>
      <pc:sldChg chg="addSp modSp add mod modTransition">
        <pc:chgData name="Blümel Manfred Mag.," userId="9773836f-1c7d-47f5-978a-c02812e5cc3b" providerId="ADAL" clId="{572BE953-2B88-45E0-BBEB-0D2522AF8620}" dt="2023-04-08T10:27:39.483" v="4252"/>
        <pc:sldMkLst>
          <pc:docMk/>
          <pc:sldMk cId="1754380062" sldId="293"/>
        </pc:sldMkLst>
        <pc:spChg chg="add mod">
          <ac:chgData name="Blümel Manfred Mag.," userId="9773836f-1c7d-47f5-978a-c02812e5cc3b" providerId="ADAL" clId="{572BE953-2B88-45E0-BBEB-0D2522AF8620}" dt="2023-04-08T10:19:33.145" v="4214" actId="20577"/>
          <ac:spMkLst>
            <pc:docMk/>
            <pc:sldMk cId="1754380062" sldId="293"/>
            <ac:spMk id="8" creationId="{AF22DF15-B395-CC12-7436-7BEA97D80666}"/>
          </ac:spMkLst>
        </pc:spChg>
        <pc:picChg chg="add mod">
          <ac:chgData name="Blümel Manfred Mag.," userId="9773836f-1c7d-47f5-978a-c02812e5cc3b" providerId="ADAL" clId="{572BE953-2B88-45E0-BBEB-0D2522AF8620}" dt="2023-04-08T10:18:06.789" v="4178" actId="1076"/>
          <ac:picMkLst>
            <pc:docMk/>
            <pc:sldMk cId="1754380062" sldId="293"/>
            <ac:picMk id="7" creationId="{9F37036D-5137-371D-07AD-92BFC81CF197}"/>
          </ac:picMkLst>
        </pc:picChg>
      </pc:sldChg>
      <pc:sldChg chg="addSp delSp modSp add mod">
        <pc:chgData name="Blümel Manfred Mag.," userId="9773836f-1c7d-47f5-978a-c02812e5cc3b" providerId="ADAL" clId="{572BE953-2B88-45E0-BBEB-0D2522AF8620}" dt="2023-04-09T18:45:47.868" v="4600" actId="14100"/>
        <pc:sldMkLst>
          <pc:docMk/>
          <pc:sldMk cId="4185328992" sldId="294"/>
        </pc:sldMkLst>
        <pc:spChg chg="del mod">
          <ac:chgData name="Blümel Manfred Mag.," userId="9773836f-1c7d-47f5-978a-c02812e5cc3b" providerId="ADAL" clId="{572BE953-2B88-45E0-BBEB-0D2522AF8620}" dt="2023-04-09T18:45:27.158" v="4597" actId="478"/>
          <ac:spMkLst>
            <pc:docMk/>
            <pc:sldMk cId="4185328992" sldId="294"/>
            <ac:spMk id="6" creationId="{217D88D0-608B-EA52-F221-0EFBBD78E306}"/>
          </ac:spMkLst>
        </pc:spChg>
        <pc:picChg chg="del">
          <ac:chgData name="Blümel Manfred Mag.," userId="9773836f-1c7d-47f5-978a-c02812e5cc3b" providerId="ADAL" clId="{572BE953-2B88-45E0-BBEB-0D2522AF8620}" dt="2023-04-09T18:42:59.345" v="4559" actId="478"/>
          <ac:picMkLst>
            <pc:docMk/>
            <pc:sldMk cId="4185328992" sldId="294"/>
            <ac:picMk id="8" creationId="{95BC9829-648F-32B5-AB70-D6DD95A1C9EB}"/>
          </ac:picMkLst>
        </pc:picChg>
        <pc:picChg chg="add mod ord modCrop">
          <ac:chgData name="Blümel Manfred Mag.," userId="9773836f-1c7d-47f5-978a-c02812e5cc3b" providerId="ADAL" clId="{572BE953-2B88-45E0-BBEB-0D2522AF8620}" dt="2023-04-09T18:45:47.868" v="4600" actId="14100"/>
          <ac:picMkLst>
            <pc:docMk/>
            <pc:sldMk cId="4185328992" sldId="294"/>
            <ac:picMk id="9" creationId="{CE773CD1-57A0-AB8F-A1BD-EA185097A580}"/>
          </ac:picMkLst>
        </pc:picChg>
      </pc:sldChg>
      <pc:sldChg chg="addSp delSp modSp add mod">
        <pc:chgData name="Blümel Manfred Mag.," userId="9773836f-1c7d-47f5-978a-c02812e5cc3b" providerId="ADAL" clId="{572BE953-2B88-45E0-BBEB-0D2522AF8620}" dt="2023-04-12T18:50:18.569" v="5500" actId="1076"/>
        <pc:sldMkLst>
          <pc:docMk/>
          <pc:sldMk cId="2375041391" sldId="295"/>
        </pc:sldMkLst>
        <pc:spChg chg="mod">
          <ac:chgData name="Blümel Manfred Mag.," userId="9773836f-1c7d-47f5-978a-c02812e5cc3b" providerId="ADAL" clId="{572BE953-2B88-45E0-BBEB-0D2522AF8620}" dt="2023-04-12T18:47:59.074" v="5356" actId="1076"/>
          <ac:spMkLst>
            <pc:docMk/>
            <pc:sldMk cId="2375041391" sldId="295"/>
            <ac:spMk id="5" creationId="{25CD0E8B-5331-1F3C-A250-EAD5D6E44590}"/>
          </ac:spMkLst>
        </pc:spChg>
        <pc:spChg chg="del">
          <ac:chgData name="Blümel Manfred Mag.," userId="9773836f-1c7d-47f5-978a-c02812e5cc3b" providerId="ADAL" clId="{572BE953-2B88-45E0-BBEB-0D2522AF8620}" dt="2023-04-12T18:44:44.513" v="5340" actId="478"/>
          <ac:spMkLst>
            <pc:docMk/>
            <pc:sldMk cId="2375041391" sldId="295"/>
            <ac:spMk id="8" creationId="{AF22DF15-B395-CC12-7436-7BEA97D80666}"/>
          </ac:spMkLst>
        </pc:spChg>
        <pc:spChg chg="add mod">
          <ac:chgData name="Blümel Manfred Mag.," userId="9773836f-1c7d-47f5-978a-c02812e5cc3b" providerId="ADAL" clId="{572BE953-2B88-45E0-BBEB-0D2522AF8620}" dt="2023-04-12T18:50:14.461" v="5499" actId="1076"/>
          <ac:spMkLst>
            <pc:docMk/>
            <pc:sldMk cId="2375041391" sldId="295"/>
            <ac:spMk id="20" creationId="{27EC5580-0226-3683-CEF4-6E0B93EA3332}"/>
          </ac:spMkLst>
        </pc:spChg>
        <pc:picChg chg="del">
          <ac:chgData name="Blümel Manfred Mag.," userId="9773836f-1c7d-47f5-978a-c02812e5cc3b" providerId="ADAL" clId="{572BE953-2B88-45E0-BBEB-0D2522AF8620}" dt="2023-04-12T18:44:42.415" v="5339" actId="478"/>
          <ac:picMkLst>
            <pc:docMk/>
            <pc:sldMk cId="2375041391" sldId="295"/>
            <ac:picMk id="7" creationId="{9F37036D-5137-371D-07AD-92BFC81CF197}"/>
          </ac:picMkLst>
        </pc:picChg>
        <pc:picChg chg="add mod">
          <ac:chgData name="Blümel Manfred Mag.," userId="9773836f-1c7d-47f5-978a-c02812e5cc3b" providerId="ADAL" clId="{572BE953-2B88-45E0-BBEB-0D2522AF8620}" dt="2023-04-12T18:48:28.437" v="5365" actId="1076"/>
          <ac:picMkLst>
            <pc:docMk/>
            <pc:sldMk cId="2375041391" sldId="295"/>
            <ac:picMk id="9" creationId="{D4857172-89FA-EAAE-2F94-4F0A75E608DA}"/>
          </ac:picMkLst>
        </pc:picChg>
        <pc:picChg chg="add mod modCrop">
          <ac:chgData name="Blümel Manfred Mag.," userId="9773836f-1c7d-47f5-978a-c02812e5cc3b" providerId="ADAL" clId="{572BE953-2B88-45E0-BBEB-0D2522AF8620}" dt="2023-04-12T18:50:18.569" v="5500" actId="1076"/>
          <ac:picMkLst>
            <pc:docMk/>
            <pc:sldMk cId="2375041391" sldId="295"/>
            <ac:picMk id="11" creationId="{2B952A60-8450-FD5D-74B8-184C21126DA5}"/>
          </ac:picMkLst>
        </pc:picChg>
        <pc:picChg chg="add del mod">
          <ac:chgData name="Blümel Manfred Mag.," userId="9773836f-1c7d-47f5-978a-c02812e5cc3b" providerId="ADAL" clId="{572BE953-2B88-45E0-BBEB-0D2522AF8620}" dt="2023-04-12T18:48:44.822" v="5373"/>
          <ac:picMkLst>
            <pc:docMk/>
            <pc:sldMk cId="2375041391" sldId="295"/>
            <ac:picMk id="13" creationId="{E5D10312-6411-DA72-F9B8-0FB550358C63}"/>
          </ac:picMkLst>
        </pc:picChg>
        <pc:picChg chg="add del mod">
          <ac:chgData name="Blümel Manfred Mag.," userId="9773836f-1c7d-47f5-978a-c02812e5cc3b" providerId="ADAL" clId="{572BE953-2B88-45E0-BBEB-0D2522AF8620}" dt="2023-04-12T18:48:44.822" v="5373"/>
          <ac:picMkLst>
            <pc:docMk/>
            <pc:sldMk cId="2375041391" sldId="295"/>
            <ac:picMk id="15" creationId="{DB47CDA0-3036-028D-29B7-00AFBF5F73FC}"/>
          </ac:picMkLst>
        </pc:picChg>
        <pc:picChg chg="add del mod">
          <ac:chgData name="Blümel Manfred Mag.," userId="9773836f-1c7d-47f5-978a-c02812e5cc3b" providerId="ADAL" clId="{572BE953-2B88-45E0-BBEB-0D2522AF8620}" dt="2023-04-12T18:49:01.272" v="5378"/>
          <ac:picMkLst>
            <pc:docMk/>
            <pc:sldMk cId="2375041391" sldId="295"/>
            <ac:picMk id="17" creationId="{8C1B12E3-F8EE-336A-7B01-B4428EEB902F}"/>
          </ac:picMkLst>
        </pc:picChg>
        <pc:picChg chg="add del mod">
          <ac:chgData name="Blümel Manfred Mag.," userId="9773836f-1c7d-47f5-978a-c02812e5cc3b" providerId="ADAL" clId="{572BE953-2B88-45E0-BBEB-0D2522AF8620}" dt="2023-04-12T18:49:01.272" v="5378"/>
          <ac:picMkLst>
            <pc:docMk/>
            <pc:sldMk cId="2375041391" sldId="295"/>
            <ac:picMk id="19" creationId="{E770B426-CEA2-EF51-4A4E-7F1BFAA559D3}"/>
          </ac:picMkLst>
        </pc:picChg>
      </pc:sldChg>
      <pc:sldMasterChg chg="modTransition setBg modSldLayout">
        <pc:chgData name="Blümel Manfred Mag.," userId="9773836f-1c7d-47f5-978a-c02812e5cc3b" providerId="ADAL" clId="{572BE953-2B88-45E0-BBEB-0D2522AF8620}" dt="2023-04-08T10:27:39.483" v="4252"/>
        <pc:sldMasterMkLst>
          <pc:docMk/>
          <pc:sldMasterMk cId="409834638" sldId="2147483648"/>
        </pc:sldMasterMkLst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3614191921" sldId="2147483649"/>
          </pc:sldLayoutMkLst>
        </pc:sldLayoutChg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939848641" sldId="2147483650"/>
          </pc:sldLayoutMkLst>
        </pc:sldLayoutChg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3429135018" sldId="2147483651"/>
          </pc:sldLayoutMkLst>
        </pc:sldLayoutChg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2665716959" sldId="2147483652"/>
          </pc:sldLayoutMkLst>
        </pc:sldLayoutChg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76141571" sldId="2147483653"/>
          </pc:sldLayoutMkLst>
        </pc:sldLayoutChg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705311671" sldId="2147483654"/>
          </pc:sldLayoutMkLst>
        </pc:sldLayoutChg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509214128" sldId="2147483655"/>
          </pc:sldLayoutMkLst>
        </pc:sldLayoutChg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3132805881" sldId="2147483656"/>
          </pc:sldLayoutMkLst>
        </pc:sldLayoutChg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2251760603" sldId="2147483657"/>
          </pc:sldLayoutMkLst>
        </pc:sldLayoutChg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1014318867" sldId="2147483658"/>
          </pc:sldLayoutMkLst>
        </pc:sldLayoutChg>
        <pc:sldLayoutChg chg="modTransition setBg">
          <pc:chgData name="Blümel Manfred Mag.," userId="9773836f-1c7d-47f5-978a-c02812e5cc3b" providerId="ADAL" clId="{572BE953-2B88-45E0-BBEB-0D2522AF8620}" dt="2023-04-08T10:27:39.483" v="4252"/>
          <pc:sldLayoutMkLst>
            <pc:docMk/>
            <pc:sldMasterMk cId="409834638" sldId="2147483648"/>
            <pc:sldLayoutMk cId="3382257265" sldId="214748365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2C1344-3031-00CF-037B-6A4CFF446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58F4EF4-3EB0-5E4A-22B5-3FC706670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FF85525-2B2F-44FF-28B9-A7A3DB2B4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958814F-4124-323E-DBD0-ABD8EAB16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BD38037-B8E3-E20C-FF69-6F151CE5D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1419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98372B-91D4-AC6C-E145-385375CFA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EE10373-DF83-F0A1-05C0-967FB369BC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A727715-6818-A4C0-FF28-FCC0C96BD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D669632-2B18-3713-9EE9-7B78BD8DF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86C8F1-99C9-798A-3456-F5C715BB8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1431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4156F44-A5A5-9D99-572A-3EFFCA1643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2BE00CD-5F4E-3EC8-13AE-21900834B9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8ECA99F-B6BD-8842-0BD0-159F4C96D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DE83BA-52C1-7B6C-3BB2-864182B0B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5D8D7F-EBE2-85DA-9CA9-F39CBE5B9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8225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ED1EC0-CF8D-5DF5-04BF-680B953C1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3F54B2C-FA01-627F-BD47-80DB06A5A4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B38502-4695-1659-8F24-7864FA3A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5408B6-FB87-B9C7-2D79-B5A227753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07B793D-F04C-9BD4-5D1C-75780CBB2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3984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BA1164-24B4-5D0D-31BE-7C9D9AA79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0CBD6E8-5324-F0AB-1E7B-1457970FF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64E5D17-70A0-B962-AC4E-92E361787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6DA3479-F823-B541-1D69-7BEEDF21A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BDB708-EE18-43A9-755C-59261A43B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913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C3842D-376B-FC91-C610-723BAC33A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D646ED5-A1DA-50A8-1426-C04CB7E982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1758DD1-1980-8AEA-192C-CA80191A4A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55E465A-D8DA-41A9-909E-69C2D61BC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2011EF9-7216-AF59-9DAE-D3C6B38B0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A27DBE8-1C7E-3703-1FFB-21ED735DD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6571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A629BB-8E3B-99A8-B006-BDEBAE1FA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64C1B6A-BA37-1F9E-88BD-425427E4AD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9D42B9C-A18C-F7A8-C6F1-6C82285DA5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A70AA0F-6F7D-CEC5-CB42-7F6B08435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053DA43-5785-9F50-4839-5A2A190F62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B8E14CC-899E-96AF-E952-D4EBC1FB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637204A-98A0-769A-D272-D77CE09B4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B212A12-6EA0-B5A9-FDE7-FCE0ED63F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614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A32440-D0A1-69A6-D5D1-89086A2A2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710908E-51C4-895B-A6A3-CF0250DB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A169E9B-66E2-1853-A814-A08E8FD42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B92D1C0-485E-11C5-E166-1CD137405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0531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2035089-8113-4AE1-CB02-91C975726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85B071F-8247-613A-569F-57D8606BF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62DAF1-33D8-47AD-55F0-7D3835A05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0921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78BF52-55DD-DB52-A238-136CD85E4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226FF27-3A88-4683-7667-540EB5880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E79EBE0-1D8D-0AB8-D687-0F35EABC3B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1E7BAEC-7CE6-19AE-C132-2474D012E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E95A3BA-625A-6E38-118B-40F02651A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5CBF248-7AD3-4933-9FE0-DD3842FCE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3280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77031B-1111-2A70-0DA2-702AB52DB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9CE047F-DFCB-C09A-1145-50CAFF27E2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1BD0BA-9A08-A9A6-3E74-47FE36E383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A26F2CB-C6B6-9C31-4DBF-9C636307C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91C74C3-7803-4089-0EFD-8D2E795A7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A5C6F7F-3368-E337-063E-E1FA14379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5176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02B868D-0489-A3AE-DBA5-C976761FE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1BB4C58-3637-6117-D713-266EEE4BC8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FDC7F2D-0BEF-E258-BA47-D317C694B8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2107B-773F-4BB3-BCD1-AD53C10283E2}" type="datetimeFigureOut">
              <a:rPr lang="de-AT" smtClean="0"/>
              <a:t>12.04.2023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194BD2-F5E8-A271-5CA7-4A2E83FB15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69CC50-1F70-A341-16EA-789A0F18A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B1818-4F3F-4330-8B63-384DCDFDA46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9834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0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ympurkersdorfac-my.sharepoint.com/personal/manfred_bluemel_gympur_at/Documents/Documents/FORTBILDUNGEN/00%20Graz%202023/Modellbau.pptx" TargetMode="Externa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s://gympurkersdorfac-my.sharepoint.com/personal/manfred_bluemel_gympur_at/Documents/Documents/FORTBILDUNGEN/00%20Graz%202023/Arbeitsbl&#228;tter/Arbeitsbl&#228;tter%20GZ%20fertig/Eckh&#228;user%20mit%20Walmdach%20mit%20GAM.doc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ympurkersdorfac-my.sharepoint.com/personal/manfred_bluemel_gympur_at/Documents/Documents/FORTBILDUNGEN/00%20Graz%202023/Arbeitsbl&#228;tter/Arbeitsbl&#228;tter%20GZ%20fertig/Eckh&#228;user%20mit%20Walmdach%20mit%20SketchUp.docx" TargetMode="Externa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ympurkersdorfac-my.sharepoint.com/personal/manfred_bluemel_gympur_at/Documents/Documents/FORTBILDUNGEN/00%20Graz%202023/Dachteile_neu.pptx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G"/><Relationship Id="rId5" Type="http://schemas.openxmlformats.org/officeDocument/2006/relationships/hyperlink" Target="https://gympurkersdorfac-my.sharepoint.com/personal/manfred_bluemel_gympur_at/Documents/Documents/FORTBILDUNGEN/00%20Graz%202023/Dachausmittlung/Haus_Schnee_Schaufler%20.mov" TargetMode="External"/><Relationship Id="rId4" Type="http://schemas.openxmlformats.org/officeDocument/2006/relationships/hyperlink" Target="http://www.dg4u.at/geometrie.ht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Gebäude enthält.&#10;&#10;Automatisch generierte Beschreibung">
            <a:extLst>
              <a:ext uri="{FF2B5EF4-FFF2-40B4-BE49-F238E27FC236}">
                <a16:creationId xmlns:a16="http://schemas.microsoft.com/office/drawing/2014/main" id="{F9881D6E-4CAB-817D-CCB2-497986D284E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3196"/>
            <a:ext cx="12192000" cy="9144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B7E3A22-3DB5-5377-9F78-5AB1DA06A5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7200" b="1" dirty="0">
                <a:solidFill>
                  <a:srgbClr val="FF0000"/>
                </a:solidFill>
              </a:rPr>
              <a:t>Gut </a:t>
            </a:r>
            <a:r>
              <a:rPr lang="de-DE" sz="7200" b="1" dirty="0" err="1">
                <a:solidFill>
                  <a:srgbClr val="FF0000"/>
                </a:solidFill>
              </a:rPr>
              <a:t>beDACHt</a:t>
            </a:r>
            <a:endParaRPr lang="de-AT" sz="7200" b="1" dirty="0">
              <a:solidFill>
                <a:srgbClr val="FF0000"/>
              </a:solidFill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7543C2A-7531-3980-306B-F2344C6444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6145" y="4480901"/>
            <a:ext cx="9144000" cy="1655762"/>
          </a:xfrm>
        </p:spPr>
        <p:txBody>
          <a:bodyPr/>
          <a:lstStyle/>
          <a:p>
            <a:endParaRPr lang="de-DE" dirty="0"/>
          </a:p>
          <a:p>
            <a:r>
              <a:rPr lang="de-AT" sz="2800" b="1" dirty="0">
                <a:solidFill>
                  <a:srgbClr val="0070C0"/>
                </a:solidFill>
              </a:rPr>
              <a:t>Graz, Tag der Geometrie 2023</a:t>
            </a:r>
          </a:p>
          <a:p>
            <a:r>
              <a:rPr lang="de-AT" sz="2800" b="1" dirty="0">
                <a:solidFill>
                  <a:srgbClr val="0070C0"/>
                </a:solidFill>
              </a:rPr>
              <a:t>Manfred Blümel</a:t>
            </a:r>
          </a:p>
          <a:p>
            <a:endParaRPr lang="de-AT" sz="2800" b="1" dirty="0">
              <a:solidFill>
                <a:srgbClr val="0070C0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57E4044-A9AE-4650-6603-AC62023012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8903625">
            <a:off x="861394" y="1356064"/>
            <a:ext cx="2302012" cy="157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86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3.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70A9635-F470-8C88-863F-30A69A9EC8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01" t="21077" r="18900" b="12137"/>
          <a:stretch/>
        </p:blipFill>
        <p:spPr>
          <a:xfrm>
            <a:off x="1755648" y="1080096"/>
            <a:ext cx="9229344" cy="414528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E4E4CE72-E9F3-4D8B-F45D-1A25279D1466}"/>
              </a:ext>
            </a:extLst>
          </p:cNvPr>
          <p:cNvSpPr txBox="1"/>
          <p:nvPr/>
        </p:nvSpPr>
        <p:spPr>
          <a:xfrm>
            <a:off x="2960668" y="5343363"/>
            <a:ext cx="681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FF0000"/>
                </a:solidFill>
              </a:rPr>
              <a:t>45°-Regel: heuristische Begründung</a:t>
            </a:r>
          </a:p>
          <a:p>
            <a:pPr algn="ctr"/>
            <a:r>
              <a:rPr lang="de-DE" sz="2400" dirty="0">
                <a:solidFill>
                  <a:srgbClr val="FF0000"/>
                </a:solidFill>
              </a:rPr>
              <a:t>Bei welchem der im Grundriss dargestellten Walmdächer sind die Flächen gleich steil?</a:t>
            </a:r>
            <a:endParaRPr lang="de-AT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33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3.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96A98B11-F3D8-A294-BF8F-6A78858A0E10}"/>
              </a:ext>
            </a:extLst>
          </p:cNvPr>
          <p:cNvSpPr txBox="1"/>
          <p:nvPr/>
        </p:nvSpPr>
        <p:spPr>
          <a:xfrm>
            <a:off x="577860" y="1199167"/>
            <a:ext cx="2150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FF0000"/>
                </a:solidFill>
              </a:rPr>
              <a:t>45°-Regel, </a:t>
            </a:r>
            <a:r>
              <a:rPr lang="de-DE" sz="2400" dirty="0">
                <a:solidFill>
                  <a:srgbClr val="FF0000"/>
                </a:solidFill>
              </a:rPr>
              <a:t>visualisiert mit GeoGebra</a:t>
            </a:r>
            <a:endParaRPr lang="de-AT" sz="2400" dirty="0">
              <a:solidFill>
                <a:srgbClr val="FF0000"/>
              </a:solidFill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F70277B-6061-FDE9-597E-CF5C309643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01" t="987" r="26106" b="8995"/>
          <a:stretch/>
        </p:blipFill>
        <p:spPr>
          <a:xfrm>
            <a:off x="2864287" y="773491"/>
            <a:ext cx="9327713" cy="592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7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Vieleck enthält.&#10;&#10;Automatisch generierte Beschreibung">
            <a:extLst>
              <a:ext uri="{FF2B5EF4-FFF2-40B4-BE49-F238E27FC236}">
                <a16:creationId xmlns:a16="http://schemas.microsoft.com/office/drawing/2014/main" id="{765291A9-4ACD-1259-79E1-9B4E724AC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43" y="947533"/>
            <a:ext cx="6587210" cy="3371363"/>
          </a:xfrm>
          <a:prstGeom prst="rect">
            <a:avLst/>
          </a:prstGeom>
        </p:spPr>
      </p:pic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3.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3B950FA-A210-E7B0-348F-E4331BA43E6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6" r="17622"/>
          <a:stretch/>
        </p:blipFill>
        <p:spPr>
          <a:xfrm>
            <a:off x="7116661" y="1625459"/>
            <a:ext cx="4808221" cy="378762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A1D03358-C01F-EF70-8221-C46E594C1473}"/>
              </a:ext>
            </a:extLst>
          </p:cNvPr>
          <p:cNvSpPr txBox="1"/>
          <p:nvPr/>
        </p:nvSpPr>
        <p:spPr>
          <a:xfrm>
            <a:off x="592597" y="4483073"/>
            <a:ext cx="76613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FF0000"/>
                </a:solidFill>
              </a:rPr>
              <a:t>45°-Regel: Begründung durch Zerlegen</a:t>
            </a:r>
          </a:p>
          <a:p>
            <a:r>
              <a:rPr lang="de-DE" sz="2400" dirty="0">
                <a:solidFill>
                  <a:srgbClr val="FF0000"/>
                </a:solidFill>
              </a:rPr>
              <a:t>Flächen gleich steil ↔ Seitenteile ergeben regelmäßige quadratische Pyramide ↔ Grundrisse der Gratkanten halbieren den Winkel zwischen den Traufen</a:t>
            </a:r>
            <a:endParaRPr lang="de-AT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52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6BEEE8FD-0C6C-7528-97C4-47B137D46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791" y="683324"/>
            <a:ext cx="6022449" cy="6046980"/>
          </a:xfrm>
          <a:prstGeom prst="rect">
            <a:avLst/>
          </a:prstGeom>
        </p:spPr>
      </p:pic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3.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96A98B11-F3D8-A294-BF8F-6A78858A0E10}"/>
              </a:ext>
            </a:extLst>
          </p:cNvPr>
          <p:cNvSpPr txBox="1"/>
          <p:nvPr/>
        </p:nvSpPr>
        <p:spPr>
          <a:xfrm>
            <a:off x="1093751" y="851717"/>
            <a:ext cx="33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Haus mit Walmdach  in einem Horizontalriss</a:t>
            </a:r>
            <a:endParaRPr lang="de-AT" sz="2400" b="1" dirty="0">
              <a:solidFill>
                <a:srgbClr val="0070C0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C71D61A-1715-2EA6-105F-5B568EFD6BCE}"/>
              </a:ext>
            </a:extLst>
          </p:cNvPr>
          <p:cNvSpPr txBox="1"/>
          <p:nvPr/>
        </p:nvSpPr>
        <p:spPr>
          <a:xfrm>
            <a:off x="7116200" y="851717"/>
            <a:ext cx="491482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>
                <a:solidFill>
                  <a:srgbClr val="00B050"/>
                </a:solidFill>
              </a:rPr>
              <a:t>Analysiert, welche Kanten und Flächen des Objekts unverzerrt sind.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b="1" dirty="0">
              <a:solidFill>
                <a:srgbClr val="00B05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>
                <a:solidFill>
                  <a:srgbClr val="00B050"/>
                </a:solidFill>
              </a:rPr>
              <a:t>Untersucht die (wirkliche) geometrische Form der Dachflächen.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b="1" dirty="0">
              <a:solidFill>
                <a:srgbClr val="00B05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>
                <a:solidFill>
                  <a:srgbClr val="00B050"/>
                </a:solidFill>
              </a:rPr>
              <a:t>Diskutiert, woran sich erkennen lässt, dass alle vier Dachflächen gleich steil sind.</a:t>
            </a:r>
          </a:p>
          <a:p>
            <a:pPr marL="354013"/>
            <a:r>
              <a:rPr lang="de-DE" sz="2400" b="1" dirty="0">
                <a:solidFill>
                  <a:srgbClr val="00B050"/>
                </a:solidFill>
              </a:rPr>
              <a:t>Lässt sich erkennen, wie steil die Flächen sind?</a:t>
            </a:r>
          </a:p>
          <a:p>
            <a:endParaRPr lang="de-DE" sz="2400" b="1" dirty="0">
              <a:solidFill>
                <a:srgbClr val="0070C0"/>
              </a:solidFill>
            </a:endParaRPr>
          </a:p>
          <a:p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20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Himmel, draußen, Gebäude, Grün enthält.&#10;&#10;Automatisch generierte Beschreibung">
            <a:extLst>
              <a:ext uri="{FF2B5EF4-FFF2-40B4-BE49-F238E27FC236}">
                <a16:creationId xmlns:a16="http://schemas.microsoft.com/office/drawing/2014/main" id="{EB5ED0C5-0711-466B-E618-66016F7F4F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2" r="10415" b="5778"/>
          <a:stretch/>
        </p:blipFill>
        <p:spPr>
          <a:xfrm>
            <a:off x="592597" y="842625"/>
            <a:ext cx="5747243" cy="3664497"/>
          </a:xfrm>
          <a:prstGeom prst="rect">
            <a:avLst/>
          </a:prstGeom>
        </p:spPr>
      </p:pic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4.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72B4B436-9C80-281F-BFA2-05955A247224}"/>
              </a:ext>
            </a:extLst>
          </p:cNvPr>
          <p:cNvSpPr txBox="1"/>
          <p:nvPr/>
        </p:nvSpPr>
        <p:spPr>
          <a:xfrm>
            <a:off x="2457973" y="4608123"/>
            <a:ext cx="33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0070C0"/>
                </a:solidFill>
              </a:rPr>
              <a:t>Wahre Länge von Dachkanten</a:t>
            </a:r>
            <a:endParaRPr lang="de-AT" sz="2400" b="1" dirty="0">
              <a:solidFill>
                <a:srgbClr val="0070C0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569713D-20F9-B62E-D10E-5D6554115C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4552" y="2706624"/>
            <a:ext cx="5828704" cy="3664496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1F2D3E8B-AAE7-7987-971E-D5DE761F0990}"/>
              </a:ext>
            </a:extLst>
          </p:cNvPr>
          <p:cNvSpPr txBox="1"/>
          <p:nvPr/>
        </p:nvSpPr>
        <p:spPr>
          <a:xfrm>
            <a:off x="6822711" y="6371120"/>
            <a:ext cx="6376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70C0"/>
                </a:solidFill>
              </a:rPr>
              <a:t>Aus: Blümel/Müller/</a:t>
            </a:r>
            <a:r>
              <a:rPr lang="de-DE" b="1" dirty="0" err="1">
                <a:solidFill>
                  <a:srgbClr val="0070C0"/>
                </a:solidFill>
              </a:rPr>
              <a:t>Vilsecker</a:t>
            </a:r>
            <a:r>
              <a:rPr lang="de-DE" b="1" dirty="0">
                <a:solidFill>
                  <a:srgbClr val="0070C0"/>
                </a:solidFill>
              </a:rPr>
              <a:t>: Geometrische Bilder</a:t>
            </a:r>
            <a:endParaRPr lang="de-AT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87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3F44A1E-879A-A88E-94B1-FE333F31A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356" y="719534"/>
            <a:ext cx="7780405" cy="5973873"/>
          </a:xfrm>
          <a:prstGeom prst="rect">
            <a:avLst/>
          </a:prstGeom>
        </p:spPr>
      </p:pic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4.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06EE845-6451-8EEE-D9E0-8C3CF5EDDA03}"/>
              </a:ext>
            </a:extLst>
          </p:cNvPr>
          <p:cNvSpPr txBox="1"/>
          <p:nvPr/>
        </p:nvSpPr>
        <p:spPr>
          <a:xfrm>
            <a:off x="6790943" y="5798618"/>
            <a:ext cx="702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0070C0"/>
                </a:solidFill>
              </a:rPr>
              <a:t>b/2</a:t>
            </a:r>
            <a:endParaRPr lang="de-AT" sz="2400" b="1" dirty="0">
              <a:solidFill>
                <a:srgbClr val="0070C0"/>
              </a:solidFill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9900C32-D31A-FB1F-17D8-76B7AF4FDB67}"/>
              </a:ext>
            </a:extLst>
          </p:cNvPr>
          <p:cNvSpPr txBox="1"/>
          <p:nvPr/>
        </p:nvSpPr>
        <p:spPr>
          <a:xfrm>
            <a:off x="5211287" y="6207953"/>
            <a:ext cx="702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0070C0"/>
                </a:solidFill>
              </a:rPr>
              <a:t>b/2</a:t>
            </a:r>
            <a:endParaRPr lang="de-AT" sz="2400" b="1" dirty="0">
              <a:solidFill>
                <a:srgbClr val="0070C0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8251BC5-5EA2-2AF8-027E-810A7741F0E0}"/>
              </a:ext>
            </a:extLst>
          </p:cNvPr>
          <p:cNvSpPr txBox="1"/>
          <p:nvPr/>
        </p:nvSpPr>
        <p:spPr>
          <a:xfrm>
            <a:off x="5266944" y="3853994"/>
            <a:ext cx="36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0070C0"/>
                </a:solidFill>
              </a:rPr>
              <a:t>h</a:t>
            </a:r>
            <a:endParaRPr lang="de-AT" sz="2400" b="1" dirty="0">
              <a:solidFill>
                <a:srgbClr val="0070C0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20BFFF7-01A7-F335-A891-CA093595B9D6}"/>
              </a:ext>
            </a:extLst>
          </p:cNvPr>
          <p:cNvSpPr txBox="1"/>
          <p:nvPr/>
        </p:nvSpPr>
        <p:spPr>
          <a:xfrm>
            <a:off x="5688730" y="5030974"/>
            <a:ext cx="449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FF0000"/>
                </a:solidFill>
              </a:rPr>
              <a:t>g</a:t>
            </a:r>
            <a:endParaRPr lang="de-AT" sz="24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A33129A8-4574-46D6-12EA-9E1D2A541FE3}"/>
                  </a:ext>
                </a:extLst>
              </p:cNvPr>
              <p:cNvSpPr txBox="1"/>
              <p:nvPr/>
            </p:nvSpPr>
            <p:spPr>
              <a:xfrm>
                <a:off x="7918286" y="5306792"/>
                <a:ext cx="3139858" cy="4406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  <m:r>
                        <a:rPr lang="de-DE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²/</m:t>
                      </m:r>
                      <m:r>
                        <a:rPr lang="de-DE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pt-BR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pt-BR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p>
                          <m:r>
                            <a:rPr lang="pt-BR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pt-BR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pt-BR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𝒈</m:t>
                          </m:r>
                        </m:e>
                        <m:sup>
                          <m:r>
                            <a:rPr lang="pt-BR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de-AT" sz="2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A33129A8-4574-46D6-12EA-9E1D2A541F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8286" y="5306792"/>
                <a:ext cx="3139858" cy="44063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feld 11">
            <a:extLst>
              <a:ext uri="{FF2B5EF4-FFF2-40B4-BE49-F238E27FC236}">
                <a16:creationId xmlns:a16="http://schemas.microsoft.com/office/drawing/2014/main" id="{1EDA5203-3EBA-8380-EE0B-7BEBB3342D31}"/>
              </a:ext>
            </a:extLst>
          </p:cNvPr>
          <p:cNvSpPr txBox="1"/>
          <p:nvPr/>
        </p:nvSpPr>
        <p:spPr>
          <a:xfrm>
            <a:off x="9009026" y="719534"/>
            <a:ext cx="2963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FF0000"/>
                </a:solidFill>
              </a:rPr>
              <a:t>Methode 1:</a:t>
            </a:r>
          </a:p>
          <a:p>
            <a:r>
              <a:rPr lang="de-DE" sz="2400" b="1" dirty="0">
                <a:solidFill>
                  <a:srgbClr val="0070C0"/>
                </a:solidFill>
              </a:rPr>
              <a:t>Berechnen der wahren Länge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4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4.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17D88D0-608B-EA52-F221-0EFBBD78E306}"/>
              </a:ext>
            </a:extLst>
          </p:cNvPr>
          <p:cNvSpPr txBox="1"/>
          <p:nvPr/>
        </p:nvSpPr>
        <p:spPr>
          <a:xfrm>
            <a:off x="1328066" y="878030"/>
            <a:ext cx="29635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FF0000"/>
                </a:solidFill>
              </a:rPr>
              <a:t>Methode 2:</a:t>
            </a:r>
          </a:p>
          <a:p>
            <a:r>
              <a:rPr lang="de-DE" sz="2400" b="1" dirty="0">
                <a:solidFill>
                  <a:srgbClr val="0070C0"/>
                </a:solidFill>
              </a:rPr>
              <a:t>Konstruktive Ermittlung der wahren Länge</a:t>
            </a:r>
            <a:endParaRPr lang="de-AT" sz="2400" b="1" dirty="0">
              <a:solidFill>
                <a:srgbClr val="0070C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5BC9829-648F-32B5-AB70-D6DD95A1C9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360" r="40501" b="8512"/>
          <a:stretch/>
        </p:blipFill>
        <p:spPr>
          <a:xfrm>
            <a:off x="4193856" y="554038"/>
            <a:ext cx="4815170" cy="627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81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CE773CD1-57A0-AB8F-A1BD-EA185097A5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00"/>
          <a:stretch/>
        </p:blipFill>
        <p:spPr>
          <a:xfrm>
            <a:off x="610479" y="804672"/>
            <a:ext cx="11581521" cy="6053328"/>
          </a:xfrm>
          <a:prstGeom prst="rect">
            <a:avLst/>
          </a:prstGeom>
        </p:spPr>
      </p:pic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4.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32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4.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772822-A579-4E10-0289-746ED18866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034" y="2791967"/>
            <a:ext cx="5006849" cy="375513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846FC38-C1CC-8E6C-1729-712545BFB9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7" b="5831"/>
          <a:stretch/>
        </p:blipFill>
        <p:spPr>
          <a:xfrm>
            <a:off x="844943" y="1194815"/>
            <a:ext cx="5855203" cy="3755137"/>
          </a:xfrm>
          <a:prstGeom prst="rect">
            <a:avLst/>
          </a:prstGeom>
        </p:spPr>
      </p:pic>
      <p:sp>
        <p:nvSpPr>
          <p:cNvPr id="10" name="Textfeld 9">
            <a:hlinkClick r:id="rId6"/>
            <a:extLst>
              <a:ext uri="{FF2B5EF4-FFF2-40B4-BE49-F238E27FC236}">
                <a16:creationId xmlns:a16="http://schemas.microsoft.com/office/drawing/2014/main" id="{23ED2DA3-CF8D-61D9-9E4D-99DF8ACBB5FC}"/>
              </a:ext>
            </a:extLst>
          </p:cNvPr>
          <p:cNvSpPr txBox="1"/>
          <p:nvPr/>
        </p:nvSpPr>
        <p:spPr>
          <a:xfrm>
            <a:off x="3383922" y="5061080"/>
            <a:ext cx="33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0070C0"/>
                </a:solidFill>
              </a:rPr>
              <a:t>Modellbau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5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4.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B26041AA-9E11-451B-E8E6-9BEB8359D93B}"/>
              </a:ext>
            </a:extLst>
          </p:cNvPr>
          <p:cNvSpPr txBox="1"/>
          <p:nvPr/>
        </p:nvSpPr>
        <p:spPr>
          <a:xfrm>
            <a:off x="528267" y="1083687"/>
            <a:ext cx="2504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0070C0"/>
                </a:solidFill>
              </a:rPr>
              <a:t>Eckhäuser mit unterschiedlichen</a:t>
            </a:r>
          </a:p>
          <a:p>
            <a:pPr algn="r"/>
            <a:r>
              <a:rPr lang="de-DE" sz="2400" b="1" dirty="0">
                <a:solidFill>
                  <a:srgbClr val="0070C0"/>
                </a:solidFill>
              </a:rPr>
              <a:t>Walmdächern</a:t>
            </a:r>
            <a:endParaRPr lang="de-AT" sz="2400" b="1" dirty="0">
              <a:solidFill>
                <a:srgbClr val="0070C0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8716EC8D-496D-F734-AC24-6ED89508D2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0880" y="543932"/>
            <a:ext cx="8961120" cy="631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61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 Wozu Dachformen in Geometrie?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6" name="Grafik 9">
            <a:extLst>
              <a:ext uri="{FF2B5EF4-FFF2-40B4-BE49-F238E27FC236}">
                <a16:creationId xmlns:a16="http://schemas.microsoft.com/office/drawing/2014/main" id="{2897BB04-4BC9-4066-FFE0-3AEE33AE8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34" y="2216527"/>
            <a:ext cx="5840518" cy="415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Grafik 7">
            <a:extLst>
              <a:ext uri="{FF2B5EF4-FFF2-40B4-BE49-F238E27FC236}">
                <a16:creationId xmlns:a16="http://schemas.microsoft.com/office/drawing/2014/main" id="{DCDEDCE7-B9AA-D3D9-46A3-9E9179F9A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197" y="1292353"/>
            <a:ext cx="3632827" cy="3662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72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4.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6E865D9-D636-76E7-5B32-2CA3AF51A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0759" y="585788"/>
            <a:ext cx="9171242" cy="63598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6A14229-80C6-6D9C-CD01-BFE0C8E9A5E6}"/>
              </a:ext>
            </a:extLst>
          </p:cNvPr>
          <p:cNvSpPr txBox="1"/>
          <p:nvPr/>
        </p:nvSpPr>
        <p:spPr>
          <a:xfrm>
            <a:off x="528267" y="1083687"/>
            <a:ext cx="2504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0070C0"/>
                </a:solidFill>
              </a:rPr>
              <a:t>Eckhäuser mit unterschiedlichen</a:t>
            </a:r>
          </a:p>
          <a:p>
            <a:pPr algn="r"/>
            <a:r>
              <a:rPr lang="de-DE" sz="2400" b="1" dirty="0">
                <a:solidFill>
                  <a:srgbClr val="0070C0"/>
                </a:solidFill>
              </a:rPr>
              <a:t>Walmdächern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07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4.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DD209E82-B288-7904-F208-56C9FA8A24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191" y="2605880"/>
            <a:ext cx="7297003" cy="4006932"/>
          </a:xfrm>
          <a:prstGeom prst="rect">
            <a:avLst/>
          </a:prstGeom>
        </p:spPr>
      </p:pic>
      <p:pic>
        <p:nvPicPr>
          <p:cNvPr id="7" name="Grafik 6" descr="Ein Bild, das Text, Briefumschlag, stationär, Visitenkarte enthält.&#10;&#10;Automatisch generierte Beschreibung">
            <a:extLst>
              <a:ext uri="{FF2B5EF4-FFF2-40B4-BE49-F238E27FC236}">
                <a16:creationId xmlns:a16="http://schemas.microsoft.com/office/drawing/2014/main" id="{FE9C690D-AF11-9D51-B0EA-81783B3ABF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197" y="1083687"/>
            <a:ext cx="4691347" cy="2576113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7AE374CC-3664-3052-C39C-37C7E64CD15F}"/>
              </a:ext>
            </a:extLst>
          </p:cNvPr>
          <p:cNvSpPr txBox="1"/>
          <p:nvPr/>
        </p:nvSpPr>
        <p:spPr>
          <a:xfrm>
            <a:off x="6096000" y="1083687"/>
            <a:ext cx="2504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Mit SketchUp modellierte Eckhäuser</a:t>
            </a:r>
            <a:endParaRPr lang="de-AT" sz="2400" b="1" dirty="0">
              <a:solidFill>
                <a:srgbClr val="0070C0"/>
              </a:solidFill>
            </a:endParaRPr>
          </a:p>
        </p:txBody>
      </p:sp>
      <p:sp>
        <p:nvSpPr>
          <p:cNvPr id="6" name="Textfeld 5">
            <a:hlinkClick r:id="rId6"/>
            <a:extLst>
              <a:ext uri="{FF2B5EF4-FFF2-40B4-BE49-F238E27FC236}">
                <a16:creationId xmlns:a16="http://schemas.microsoft.com/office/drawing/2014/main" id="{06EB0F08-BC6D-A670-CB7D-D6735D9BC90C}"/>
              </a:ext>
            </a:extLst>
          </p:cNvPr>
          <p:cNvSpPr txBox="1"/>
          <p:nvPr/>
        </p:nvSpPr>
        <p:spPr>
          <a:xfrm>
            <a:off x="764089" y="4108537"/>
            <a:ext cx="3592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Anleitung für das Modellieren mit SketchUp</a:t>
            </a:r>
            <a:endParaRPr lang="de-AT" sz="2400" b="1" dirty="0">
              <a:solidFill>
                <a:srgbClr val="0070C0"/>
              </a:solidFill>
            </a:endParaRPr>
          </a:p>
        </p:txBody>
      </p:sp>
      <p:sp>
        <p:nvSpPr>
          <p:cNvPr id="8" name="Textfeld 7">
            <a:hlinkClick r:id="rId7"/>
            <a:extLst>
              <a:ext uri="{FF2B5EF4-FFF2-40B4-BE49-F238E27FC236}">
                <a16:creationId xmlns:a16="http://schemas.microsoft.com/office/drawing/2014/main" id="{7B4D053A-58EB-CCE6-B310-1B7DB3217882}"/>
              </a:ext>
            </a:extLst>
          </p:cNvPr>
          <p:cNvSpPr txBox="1"/>
          <p:nvPr/>
        </p:nvSpPr>
        <p:spPr>
          <a:xfrm>
            <a:off x="764089" y="5111610"/>
            <a:ext cx="3592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Anleitung für das Modellieren mit GAM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46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4.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E3A7FD9-3609-4F67-E2EE-717DA2AA25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0011" y="554039"/>
            <a:ext cx="9091990" cy="639164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490CC02-FD9E-3357-7DC5-99A97970A4EF}"/>
              </a:ext>
            </a:extLst>
          </p:cNvPr>
          <p:cNvSpPr txBox="1"/>
          <p:nvPr/>
        </p:nvSpPr>
        <p:spPr>
          <a:xfrm>
            <a:off x="442035" y="1826743"/>
            <a:ext cx="25041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0070C0"/>
                </a:solidFill>
              </a:rPr>
              <a:t>Ermitteln eines Daches zu vorgegebenem Grundriss der Mauern 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09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4.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4B3AFFE-FBB2-8F51-2140-B401C315C91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622"/>
          <a:stretch/>
        </p:blipFill>
        <p:spPr>
          <a:xfrm>
            <a:off x="3214408" y="585788"/>
            <a:ext cx="8977592" cy="627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2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7.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 descr="Ein Bild, das Baum, Gebäude, draußen, Haus enthält.&#10;&#10;Automatisch generierte Beschreibung">
            <a:extLst>
              <a:ext uri="{FF2B5EF4-FFF2-40B4-BE49-F238E27FC236}">
                <a16:creationId xmlns:a16="http://schemas.microsoft.com/office/drawing/2014/main" id="{BD5E55F1-A760-8AD2-A8FA-94E989306B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196" y="889347"/>
            <a:ext cx="4238573" cy="565143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4EF67DF2-BEBF-2F08-44F4-D25314C1F937}"/>
              </a:ext>
            </a:extLst>
          </p:cNvPr>
          <p:cNvSpPr txBox="1"/>
          <p:nvPr/>
        </p:nvSpPr>
        <p:spPr>
          <a:xfrm>
            <a:off x="5560054" y="5987257"/>
            <a:ext cx="2707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70C0"/>
                </a:solidFill>
              </a:rPr>
              <a:t>Südbahnhotel am Semmering, NÖ</a:t>
            </a:r>
            <a:endParaRPr lang="de-AT" b="1" dirty="0">
              <a:solidFill>
                <a:srgbClr val="0070C0"/>
              </a:solidFill>
            </a:endParaRPr>
          </a:p>
        </p:txBody>
      </p:sp>
      <p:pic>
        <p:nvPicPr>
          <p:cNvPr id="10" name="Grafik 9" descr="Ein Bild, das Karte enthält.&#10;&#10;Automatisch generierte Beschreibung">
            <a:extLst>
              <a:ext uri="{FF2B5EF4-FFF2-40B4-BE49-F238E27FC236}">
                <a16:creationId xmlns:a16="http://schemas.microsoft.com/office/drawing/2014/main" id="{0198ED7C-7CD6-CC6A-4E5B-41F9057359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039" y="870743"/>
            <a:ext cx="6084373" cy="4490581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777D2611-4A28-4FF6-7679-0B6BB9162F76}"/>
              </a:ext>
            </a:extLst>
          </p:cNvPr>
          <p:cNvSpPr txBox="1"/>
          <p:nvPr/>
        </p:nvSpPr>
        <p:spPr>
          <a:xfrm>
            <a:off x="9186288" y="5361324"/>
            <a:ext cx="2707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b="1" dirty="0">
                <a:solidFill>
                  <a:srgbClr val="0070C0"/>
                </a:solidFill>
              </a:rPr>
              <a:t>Siedlungshäuser in Neuseeland</a:t>
            </a:r>
            <a:endParaRPr lang="de-AT" b="1" dirty="0">
              <a:solidFill>
                <a:srgbClr val="0070C0"/>
              </a:solidFill>
            </a:endParaRPr>
          </a:p>
        </p:txBody>
      </p:sp>
      <p:sp>
        <p:nvSpPr>
          <p:cNvPr id="12" name="Textfeld 11">
            <a:hlinkClick r:id="rId6"/>
            <a:extLst>
              <a:ext uri="{FF2B5EF4-FFF2-40B4-BE49-F238E27FC236}">
                <a16:creationId xmlns:a16="http://schemas.microsoft.com/office/drawing/2014/main" id="{9E56DEC8-5D89-C61F-7310-4BFDE2F772BB}"/>
              </a:ext>
            </a:extLst>
          </p:cNvPr>
          <p:cNvSpPr txBox="1"/>
          <p:nvPr/>
        </p:nvSpPr>
        <p:spPr>
          <a:xfrm>
            <a:off x="9389241" y="6171923"/>
            <a:ext cx="2504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b="1" dirty="0">
                <a:solidFill>
                  <a:srgbClr val="0070C0"/>
                </a:solidFill>
              </a:rPr>
              <a:t>Dachteile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6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7.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D9AB5BD0-43CF-4433-9CD1-6ED7F1625271}"/>
              </a:ext>
            </a:extLst>
          </p:cNvPr>
          <p:cNvSpPr txBox="1"/>
          <p:nvPr/>
        </p:nvSpPr>
        <p:spPr>
          <a:xfrm>
            <a:off x="1294925" y="967034"/>
            <a:ext cx="85562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FF0000"/>
                </a:solidFill>
              </a:rPr>
              <a:t>Dachausmittlung: </a:t>
            </a:r>
          </a:p>
          <a:p>
            <a:r>
              <a:rPr lang="de-DE" sz="2400" b="1" dirty="0">
                <a:solidFill>
                  <a:srgbClr val="0070C0"/>
                </a:solidFill>
              </a:rPr>
              <a:t>Ermitteln eines Daches zu vorgegebenem Grundriss der Mauern</a:t>
            </a:r>
          </a:p>
          <a:p>
            <a:endParaRPr lang="de-DE" sz="2400" b="1" dirty="0">
              <a:solidFill>
                <a:srgbClr val="0070C0"/>
              </a:solidFill>
            </a:endParaRPr>
          </a:p>
          <a:p>
            <a:r>
              <a:rPr lang="de-DE" sz="2400" b="1" dirty="0">
                <a:solidFill>
                  <a:srgbClr val="FF0000"/>
                </a:solidFill>
              </a:rPr>
              <a:t>Einschränkungen: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>
                <a:solidFill>
                  <a:srgbClr val="0070C0"/>
                </a:solidFill>
              </a:rPr>
              <a:t>Walmdach mit gleich steilen Flächen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>
                <a:solidFill>
                  <a:srgbClr val="0070C0"/>
                </a:solidFill>
              </a:rPr>
              <a:t>Traufen in gleicher Höhe</a:t>
            </a:r>
            <a:endParaRPr lang="de-AT" sz="2400" b="1" dirty="0">
              <a:solidFill>
                <a:srgbClr val="0070C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9DF4CA5-57B1-301D-75DC-6676E091E9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4109" y="3656604"/>
            <a:ext cx="2705100" cy="26289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7C81F90-3461-E17B-9DF1-7580BA6F92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1427" y="2189754"/>
            <a:ext cx="2895600" cy="4095750"/>
          </a:xfrm>
          <a:prstGeom prst="rect">
            <a:avLst/>
          </a:prstGeom>
        </p:spPr>
      </p:pic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6D278872-3C44-AAF9-B0F5-FC2DEB009BC4}"/>
              </a:ext>
            </a:extLst>
          </p:cNvPr>
          <p:cNvSpPr/>
          <p:nvPr/>
        </p:nvSpPr>
        <p:spPr>
          <a:xfrm>
            <a:off x="5801233" y="4666254"/>
            <a:ext cx="1238169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019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7.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B38DFD2-82B9-62BA-4722-2350F815A4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197" y="899866"/>
            <a:ext cx="7307469" cy="5756966"/>
          </a:xfrm>
          <a:prstGeom prst="rect">
            <a:avLst/>
          </a:prstGeom>
        </p:spPr>
      </p:pic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6F4EF2FC-C0CB-8263-C212-ECB01A27AA6F}"/>
              </a:ext>
            </a:extLst>
          </p:cNvPr>
          <p:cNvCxnSpPr>
            <a:cxnSpLocks/>
          </p:cNvCxnSpPr>
          <p:nvPr/>
        </p:nvCxnSpPr>
        <p:spPr>
          <a:xfrm>
            <a:off x="2201595" y="2511552"/>
            <a:ext cx="1644396" cy="163356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846D4B4-B055-1995-736D-2FE906FB5BED}"/>
              </a:ext>
            </a:extLst>
          </p:cNvPr>
          <p:cNvCxnSpPr>
            <a:cxnSpLocks/>
          </p:cNvCxnSpPr>
          <p:nvPr/>
        </p:nvCxnSpPr>
        <p:spPr>
          <a:xfrm>
            <a:off x="2201595" y="4395216"/>
            <a:ext cx="0" cy="1428750"/>
          </a:xfrm>
          <a:prstGeom prst="line">
            <a:avLst/>
          </a:prstGeom>
          <a:ln w="317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CF344F06-7C52-BE44-1488-38AD91DCF4F5}"/>
              </a:ext>
            </a:extLst>
          </p:cNvPr>
          <p:cNvCxnSpPr>
            <a:cxnSpLocks/>
          </p:cNvCxnSpPr>
          <p:nvPr/>
        </p:nvCxnSpPr>
        <p:spPr>
          <a:xfrm>
            <a:off x="5986543" y="2511552"/>
            <a:ext cx="0" cy="2888617"/>
          </a:xfrm>
          <a:prstGeom prst="line">
            <a:avLst/>
          </a:prstGeom>
          <a:ln w="317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C5881B76-FF82-8133-A0D5-CF78DA89E2DE}"/>
              </a:ext>
            </a:extLst>
          </p:cNvPr>
          <p:cNvCxnSpPr>
            <a:cxnSpLocks/>
          </p:cNvCxnSpPr>
          <p:nvPr/>
        </p:nvCxnSpPr>
        <p:spPr>
          <a:xfrm flipH="1">
            <a:off x="4107638" y="5823966"/>
            <a:ext cx="1878905" cy="0"/>
          </a:xfrm>
          <a:prstGeom prst="line">
            <a:avLst/>
          </a:prstGeom>
          <a:ln w="317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E12ACAE6-9D16-4709-9875-418A98D98473}"/>
              </a:ext>
            </a:extLst>
          </p:cNvPr>
          <p:cNvCxnSpPr>
            <a:cxnSpLocks/>
          </p:cNvCxnSpPr>
          <p:nvPr/>
        </p:nvCxnSpPr>
        <p:spPr>
          <a:xfrm flipH="1">
            <a:off x="4772134" y="2503932"/>
            <a:ext cx="1210599" cy="0"/>
          </a:xfrm>
          <a:prstGeom prst="line">
            <a:avLst/>
          </a:prstGeom>
          <a:ln w="317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832423D6-8738-B86B-00C2-06598027F5F0}"/>
              </a:ext>
            </a:extLst>
          </p:cNvPr>
          <p:cNvCxnSpPr>
            <a:cxnSpLocks/>
          </p:cNvCxnSpPr>
          <p:nvPr/>
        </p:nvCxnSpPr>
        <p:spPr>
          <a:xfrm>
            <a:off x="4287429" y="4145113"/>
            <a:ext cx="1688352" cy="165980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642F4899-B799-9D6C-B264-D7C25B4C1C22}"/>
              </a:ext>
            </a:extLst>
          </p:cNvPr>
          <p:cNvCxnSpPr>
            <a:cxnSpLocks/>
          </p:cNvCxnSpPr>
          <p:nvPr/>
        </p:nvCxnSpPr>
        <p:spPr>
          <a:xfrm flipV="1">
            <a:off x="4314621" y="2516886"/>
            <a:ext cx="1664970" cy="162822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2CDABB3D-A7F2-F892-5F43-676DA99A08AD}"/>
              </a:ext>
            </a:extLst>
          </p:cNvPr>
          <p:cNvCxnSpPr>
            <a:cxnSpLocks/>
          </p:cNvCxnSpPr>
          <p:nvPr/>
        </p:nvCxnSpPr>
        <p:spPr>
          <a:xfrm flipV="1">
            <a:off x="2201594" y="4145113"/>
            <a:ext cx="1644397" cy="164254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>
            <a:extLst>
              <a:ext uri="{FF2B5EF4-FFF2-40B4-BE49-F238E27FC236}">
                <a16:creationId xmlns:a16="http://schemas.microsoft.com/office/drawing/2014/main" id="{4A13F834-ED8C-57A9-215D-03A21819D760}"/>
              </a:ext>
            </a:extLst>
          </p:cNvPr>
          <p:cNvCxnSpPr>
            <a:cxnSpLocks/>
          </p:cNvCxnSpPr>
          <p:nvPr/>
        </p:nvCxnSpPr>
        <p:spPr>
          <a:xfrm>
            <a:off x="3845991" y="4145113"/>
            <a:ext cx="468630" cy="62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45">
            <a:extLst>
              <a:ext uri="{FF2B5EF4-FFF2-40B4-BE49-F238E27FC236}">
                <a16:creationId xmlns:a16="http://schemas.microsoft.com/office/drawing/2014/main" id="{6E0A2657-5682-B984-B816-2DFE74E314AD}"/>
              </a:ext>
            </a:extLst>
          </p:cNvPr>
          <p:cNvCxnSpPr>
            <a:cxnSpLocks/>
          </p:cNvCxnSpPr>
          <p:nvPr/>
        </p:nvCxnSpPr>
        <p:spPr>
          <a:xfrm flipH="1">
            <a:off x="5979591" y="2511552"/>
            <a:ext cx="1210599" cy="0"/>
          </a:xfrm>
          <a:prstGeom prst="line">
            <a:avLst/>
          </a:prstGeom>
          <a:ln w="317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56386AEE-90AD-4499-0328-63452079D02C}"/>
              </a:ext>
            </a:extLst>
          </p:cNvPr>
          <p:cNvCxnSpPr>
            <a:cxnSpLocks/>
          </p:cNvCxnSpPr>
          <p:nvPr/>
        </p:nvCxnSpPr>
        <p:spPr>
          <a:xfrm flipV="1">
            <a:off x="7168311" y="3455932"/>
            <a:ext cx="21879" cy="1903214"/>
          </a:xfrm>
          <a:prstGeom prst="line">
            <a:avLst/>
          </a:prstGeom>
          <a:ln w="317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>
            <a:extLst>
              <a:ext uri="{FF2B5EF4-FFF2-40B4-BE49-F238E27FC236}">
                <a16:creationId xmlns:a16="http://schemas.microsoft.com/office/drawing/2014/main" id="{08384D99-ADE7-DD1D-A2A1-D41D4CF595B9}"/>
              </a:ext>
            </a:extLst>
          </p:cNvPr>
          <p:cNvCxnSpPr>
            <a:cxnSpLocks/>
          </p:cNvCxnSpPr>
          <p:nvPr/>
        </p:nvCxnSpPr>
        <p:spPr>
          <a:xfrm flipV="1">
            <a:off x="5743371" y="2497836"/>
            <a:ext cx="1421130" cy="14135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FAD94AF8-D439-E5B3-3BBB-7F21024D2404}"/>
              </a:ext>
            </a:extLst>
          </p:cNvPr>
          <p:cNvCxnSpPr>
            <a:cxnSpLocks/>
          </p:cNvCxnSpPr>
          <p:nvPr/>
        </p:nvCxnSpPr>
        <p:spPr>
          <a:xfrm>
            <a:off x="5747181" y="3930396"/>
            <a:ext cx="1421130" cy="14211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DB192A8F-879C-DAF2-7A61-DAD926558360}"/>
              </a:ext>
            </a:extLst>
          </p:cNvPr>
          <p:cNvCxnSpPr>
            <a:cxnSpLocks/>
          </p:cNvCxnSpPr>
          <p:nvPr/>
        </p:nvCxnSpPr>
        <p:spPr>
          <a:xfrm>
            <a:off x="4563843" y="3911346"/>
            <a:ext cx="1172576" cy="609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EB836087-75DC-88D0-8631-219BFEB587E6}"/>
              </a:ext>
            </a:extLst>
          </p:cNvPr>
          <p:cNvCxnSpPr>
            <a:cxnSpLocks/>
          </p:cNvCxnSpPr>
          <p:nvPr/>
        </p:nvCxnSpPr>
        <p:spPr>
          <a:xfrm>
            <a:off x="4559296" y="3907432"/>
            <a:ext cx="1427915" cy="14402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69133B0E-7E24-4582-357A-810F4ACEB858}"/>
              </a:ext>
            </a:extLst>
          </p:cNvPr>
          <p:cNvCxnSpPr>
            <a:cxnSpLocks/>
          </p:cNvCxnSpPr>
          <p:nvPr/>
        </p:nvCxnSpPr>
        <p:spPr>
          <a:xfrm>
            <a:off x="4786048" y="1314387"/>
            <a:ext cx="1199826" cy="12024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Gerader Verbinder 69">
            <a:extLst>
              <a:ext uri="{FF2B5EF4-FFF2-40B4-BE49-F238E27FC236}">
                <a16:creationId xmlns:a16="http://schemas.microsoft.com/office/drawing/2014/main" id="{3C120236-2A60-CCC7-29D3-1CCCD7BE6759}"/>
              </a:ext>
            </a:extLst>
          </p:cNvPr>
          <p:cNvCxnSpPr>
            <a:cxnSpLocks/>
          </p:cNvCxnSpPr>
          <p:nvPr/>
        </p:nvCxnSpPr>
        <p:spPr>
          <a:xfrm flipV="1">
            <a:off x="5989685" y="1310473"/>
            <a:ext cx="1164278" cy="119493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Gerader Verbinder 72">
            <a:extLst>
              <a:ext uri="{FF2B5EF4-FFF2-40B4-BE49-F238E27FC236}">
                <a16:creationId xmlns:a16="http://schemas.microsoft.com/office/drawing/2014/main" id="{2FFA2542-35E1-8A49-46EA-6E515FB7C3F9}"/>
              </a:ext>
            </a:extLst>
          </p:cNvPr>
          <p:cNvCxnSpPr>
            <a:cxnSpLocks/>
          </p:cNvCxnSpPr>
          <p:nvPr/>
        </p:nvCxnSpPr>
        <p:spPr>
          <a:xfrm>
            <a:off x="4788956" y="2497071"/>
            <a:ext cx="1199826" cy="12024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r Verbinder 73">
            <a:extLst>
              <a:ext uri="{FF2B5EF4-FFF2-40B4-BE49-F238E27FC236}">
                <a16:creationId xmlns:a16="http://schemas.microsoft.com/office/drawing/2014/main" id="{86265C21-8832-19FB-A671-52946C338EBA}"/>
              </a:ext>
            </a:extLst>
          </p:cNvPr>
          <p:cNvCxnSpPr>
            <a:cxnSpLocks/>
          </p:cNvCxnSpPr>
          <p:nvPr/>
        </p:nvCxnSpPr>
        <p:spPr>
          <a:xfrm>
            <a:off x="5976984" y="2510794"/>
            <a:ext cx="9559" cy="118420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Gerader Verbinder 77">
            <a:extLst>
              <a:ext uri="{FF2B5EF4-FFF2-40B4-BE49-F238E27FC236}">
                <a16:creationId xmlns:a16="http://schemas.microsoft.com/office/drawing/2014/main" id="{7C1F513F-0B1B-F551-057D-0FD26906FD3D}"/>
              </a:ext>
            </a:extLst>
          </p:cNvPr>
          <p:cNvCxnSpPr>
            <a:cxnSpLocks/>
          </p:cNvCxnSpPr>
          <p:nvPr/>
        </p:nvCxnSpPr>
        <p:spPr>
          <a:xfrm flipV="1">
            <a:off x="7191171" y="3444502"/>
            <a:ext cx="931902" cy="96189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0135BE14-6FC0-4B09-F20B-0F5474497BBA}"/>
              </a:ext>
            </a:extLst>
          </p:cNvPr>
          <p:cNvCxnSpPr>
            <a:cxnSpLocks/>
          </p:cNvCxnSpPr>
          <p:nvPr/>
        </p:nvCxnSpPr>
        <p:spPr>
          <a:xfrm>
            <a:off x="7184746" y="4406395"/>
            <a:ext cx="921379" cy="92622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Gerader Verbinder 79">
            <a:extLst>
              <a:ext uri="{FF2B5EF4-FFF2-40B4-BE49-F238E27FC236}">
                <a16:creationId xmlns:a16="http://schemas.microsoft.com/office/drawing/2014/main" id="{D1905C27-510C-C4A2-C000-D5EC14F12BE9}"/>
              </a:ext>
            </a:extLst>
          </p:cNvPr>
          <p:cNvCxnSpPr>
            <a:cxnSpLocks/>
          </p:cNvCxnSpPr>
          <p:nvPr/>
        </p:nvCxnSpPr>
        <p:spPr>
          <a:xfrm flipV="1">
            <a:off x="6225905" y="3443284"/>
            <a:ext cx="935981" cy="9519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r Verbinder 83">
            <a:extLst>
              <a:ext uri="{FF2B5EF4-FFF2-40B4-BE49-F238E27FC236}">
                <a16:creationId xmlns:a16="http://schemas.microsoft.com/office/drawing/2014/main" id="{03AD92FD-39B0-463D-1F7A-4FD9B403262F}"/>
              </a:ext>
            </a:extLst>
          </p:cNvPr>
          <p:cNvCxnSpPr>
            <a:cxnSpLocks/>
          </p:cNvCxnSpPr>
          <p:nvPr/>
        </p:nvCxnSpPr>
        <p:spPr>
          <a:xfrm>
            <a:off x="6219788" y="4394609"/>
            <a:ext cx="97138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feld 90">
            <a:extLst>
              <a:ext uri="{FF2B5EF4-FFF2-40B4-BE49-F238E27FC236}">
                <a16:creationId xmlns:a16="http://schemas.microsoft.com/office/drawing/2014/main" id="{CF0BBA15-DE2A-9C16-F087-E28D3E172589}"/>
              </a:ext>
            </a:extLst>
          </p:cNvPr>
          <p:cNvSpPr txBox="1"/>
          <p:nvPr/>
        </p:nvSpPr>
        <p:spPr>
          <a:xfrm>
            <a:off x="8593251" y="1181126"/>
            <a:ext cx="35002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Der komplexe Grundriss der Mauern muss zunächst analysiert und strukturiert werden: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>
                <a:solidFill>
                  <a:srgbClr val="0070C0"/>
                </a:solidFill>
              </a:rPr>
              <a:t>Ein möglichst breites Rechteck „einbauen“ und dieses zuerst mit einem Walmdach versehen.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>
                <a:solidFill>
                  <a:srgbClr val="0070C0"/>
                </a:solidFill>
              </a:rPr>
              <a:t>Die restlichen Teile werden als Vorsprünge „behandelt“.</a:t>
            </a:r>
            <a:endParaRPr lang="de-AT" sz="2400" b="1" dirty="0">
              <a:solidFill>
                <a:srgbClr val="0070C0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141021F-AB32-04A8-9E37-29766253A028}"/>
              </a:ext>
            </a:extLst>
          </p:cNvPr>
          <p:cNvSpPr txBox="1"/>
          <p:nvPr/>
        </p:nvSpPr>
        <p:spPr>
          <a:xfrm>
            <a:off x="1252730" y="1217021"/>
            <a:ext cx="22621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70C0"/>
                </a:solidFill>
              </a:rPr>
              <a:t>Aufgabe von</a:t>
            </a:r>
          </a:p>
          <a:p>
            <a:r>
              <a:rPr lang="de-DE" b="1" dirty="0">
                <a:solidFill>
                  <a:srgbClr val="0070C0"/>
                </a:solidFill>
              </a:rPr>
              <a:t>Bernd Aigner:</a:t>
            </a: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7896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7.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AC7A76D-F7CE-B534-F705-B04B39441A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730"/>
          <a:stretch/>
        </p:blipFill>
        <p:spPr>
          <a:xfrm>
            <a:off x="1587181" y="593830"/>
            <a:ext cx="6100175" cy="626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7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7.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6A3298AE-4091-8AE7-A7F2-65E293D76325}"/>
              </a:ext>
            </a:extLst>
          </p:cNvPr>
          <p:cNvSpPr txBox="1"/>
          <p:nvPr/>
        </p:nvSpPr>
        <p:spPr>
          <a:xfrm>
            <a:off x="826719" y="1592944"/>
            <a:ext cx="7327725" cy="5031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24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Modellieren der Außenmauern, eventuell unter Verwendung von Polareingabe</a:t>
            </a:r>
            <a:endParaRPr lang="de-AT" sz="2400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de-DE" sz="2400" dirty="0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Überdachen des Hauptteils zunächst mit einem Satteldach, bei dem die Flächen die verlangte Neigung haben: </a:t>
            </a:r>
          </a:p>
          <a:p>
            <a:pPr marL="354013"/>
            <a:r>
              <a:rPr lang="de-DE" sz="2400" dirty="0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Konstruieren des gleichschenkligen Giebeldreiecks mit Polareingabe und anschließende Extrudieren </a:t>
            </a:r>
          </a:p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de-DE" sz="24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de-DE" sz="2400" dirty="0" err="1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Abwalmen</a:t>
            </a:r>
            <a:r>
              <a:rPr lang="de-DE" sz="24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“ des Satteldaches: </a:t>
            </a:r>
          </a:p>
          <a:p>
            <a:pPr marL="354013" lvl="0">
              <a:lnSpc>
                <a:spcPct val="107000"/>
              </a:lnSpc>
            </a:pPr>
            <a:r>
              <a:rPr lang="de-DE" sz="24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Erstellen eines passenden Dreiecks für einen Profilschnitt (siehe pinkes Dreieck in der Abbildung)</a:t>
            </a:r>
            <a:endParaRPr lang="de-AT" sz="2400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de-DE" sz="24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Bei den vorspringenden Hausteilen geht man analog vor: zuerst decken mit einem Satteldach, dann „</a:t>
            </a:r>
            <a:r>
              <a:rPr lang="de-DE" sz="2400" dirty="0" err="1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abwalmen</a:t>
            </a:r>
            <a:r>
              <a:rPr lang="de-DE" sz="24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endParaRPr lang="de-AT" sz="2400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Grafik 7" descr="Ein Bild, das Diagramm enthält.&#10;&#10;Automatisch generierte Beschreibung">
            <a:extLst>
              <a:ext uri="{FF2B5EF4-FFF2-40B4-BE49-F238E27FC236}">
                <a16:creationId xmlns:a16="http://schemas.microsoft.com/office/drawing/2014/main" id="{DE1E70FC-0C35-5E62-7195-A506D563D3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9" t="11409"/>
          <a:stretch/>
        </p:blipFill>
        <p:spPr>
          <a:xfrm>
            <a:off x="8216325" y="2371203"/>
            <a:ext cx="3859511" cy="3155906"/>
          </a:xfrm>
          <a:prstGeom prst="rect">
            <a:avLst/>
          </a:prstGeom>
        </p:spPr>
      </p:pic>
      <p:sp>
        <p:nvSpPr>
          <p:cNvPr id="18" name="Rectangle 12">
            <a:extLst>
              <a:ext uri="{FF2B5EF4-FFF2-40B4-BE49-F238E27FC236}">
                <a16:creationId xmlns:a16="http://schemas.microsoft.com/office/drawing/2014/main" id="{75C12C95-5E54-BD35-9A09-8724D04C5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275" y="471101"/>
            <a:ext cx="24878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0247259-AE44-FED5-54FE-05CFC56E280F}"/>
              </a:ext>
            </a:extLst>
          </p:cNvPr>
          <p:cNvSpPr txBox="1"/>
          <p:nvPr/>
        </p:nvSpPr>
        <p:spPr>
          <a:xfrm>
            <a:off x="1152392" y="957050"/>
            <a:ext cx="105031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Modellieren eines Gebäudes mit Walmdach als </a:t>
            </a:r>
            <a:r>
              <a:rPr lang="de-DE" sz="2400" b="1" dirty="0" err="1">
                <a:solidFill>
                  <a:srgbClr val="0070C0"/>
                </a:solidFill>
              </a:rPr>
              <a:t>Volumsmodell</a:t>
            </a:r>
            <a:r>
              <a:rPr lang="de-DE" sz="2400" b="1" dirty="0">
                <a:solidFill>
                  <a:srgbClr val="0070C0"/>
                </a:solidFill>
              </a:rPr>
              <a:t> mit MicroStation:</a:t>
            </a: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27026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7.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 descr="Ein Bild, das Gebäude, Haus, Fenster, Baumaterial enthält.&#10;&#10;Automatisch generierte Beschreibung">
            <a:extLst>
              <a:ext uri="{FF2B5EF4-FFF2-40B4-BE49-F238E27FC236}">
                <a16:creationId xmlns:a16="http://schemas.microsoft.com/office/drawing/2014/main" id="{288F740C-3469-C7F3-CA88-B6B80CBDE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151" y="975932"/>
            <a:ext cx="8819849" cy="5400484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2FB81C4-69C6-B091-F0D0-DABADF064291}"/>
              </a:ext>
            </a:extLst>
          </p:cNvPr>
          <p:cNvSpPr txBox="1"/>
          <p:nvPr/>
        </p:nvSpPr>
        <p:spPr>
          <a:xfrm>
            <a:off x="592598" y="1466298"/>
            <a:ext cx="27795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Projektarbeit 7. Klasse: </a:t>
            </a:r>
          </a:p>
          <a:p>
            <a:r>
              <a:rPr lang="de-AT" sz="2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Dieses vor ca. 20 Jahren erbaute Haus im Wienerwald zeigt, dass auch moderne Gebäude oftmals mit Walmdächern gedeckt werden.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43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 Wozu Dachformen in Geometrie?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 descr="Ein Bild, das draußen, Gebäude, Baum, Haus enthält.&#10;&#10;Automatisch generierte Beschreibung">
            <a:extLst>
              <a:ext uri="{FF2B5EF4-FFF2-40B4-BE49-F238E27FC236}">
                <a16:creationId xmlns:a16="http://schemas.microsoft.com/office/drawing/2014/main" id="{3827AAA2-646D-530D-6A69-5CB29EAD68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593" y="2572511"/>
            <a:ext cx="4914823" cy="3686117"/>
          </a:xfrm>
          <a:prstGeom prst="rect">
            <a:avLst/>
          </a:prstGeom>
        </p:spPr>
      </p:pic>
      <p:pic>
        <p:nvPicPr>
          <p:cNvPr id="9" name="Grafik 8" descr="Ein Bild, das Baum, Himmel, draußen, Haus enthält.&#10;&#10;Automatisch generierte Beschreibung">
            <a:extLst>
              <a:ext uri="{FF2B5EF4-FFF2-40B4-BE49-F238E27FC236}">
                <a16:creationId xmlns:a16="http://schemas.microsoft.com/office/drawing/2014/main" id="{389131E9-3DDD-1632-30A6-B3BF000E1D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561" y="1011768"/>
            <a:ext cx="4914823" cy="3176501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758954BB-6DFB-C11B-0A95-CFB744C113A3}"/>
              </a:ext>
            </a:extLst>
          </p:cNvPr>
          <p:cNvSpPr txBox="1"/>
          <p:nvPr/>
        </p:nvSpPr>
        <p:spPr>
          <a:xfrm>
            <a:off x="6689561" y="4614249"/>
            <a:ext cx="4914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Sanierung und Renovierung von Altbauten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92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7.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9" name="Grafik 8" descr="Ein Bild, das Diagramm enthält.&#10;&#10;Automatisch generierte Beschreibung">
            <a:extLst>
              <a:ext uri="{FF2B5EF4-FFF2-40B4-BE49-F238E27FC236}">
                <a16:creationId xmlns:a16="http://schemas.microsoft.com/office/drawing/2014/main" id="{369B107C-0CAD-EE9A-B5FD-9FD0C31858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418" y="751078"/>
            <a:ext cx="8465164" cy="5318478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8C50219E-BBCF-FF5C-0656-1A3CCA2AD2FC}"/>
              </a:ext>
            </a:extLst>
          </p:cNvPr>
          <p:cNvSpPr txBox="1"/>
          <p:nvPr/>
        </p:nvSpPr>
        <p:spPr>
          <a:xfrm>
            <a:off x="2422743" y="6069556"/>
            <a:ext cx="7640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Professionell modellierter Dachstuhl (Fa. Hofer Holzbau)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00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7.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 descr="Ein Bild, das Diagramm enthält.&#10;&#10;Automatisch generierte Beschreibung">
            <a:extLst>
              <a:ext uri="{FF2B5EF4-FFF2-40B4-BE49-F238E27FC236}">
                <a16:creationId xmlns:a16="http://schemas.microsoft.com/office/drawing/2014/main" id="{D2AC9B02-0915-BCA4-DADE-9D01ABCCC3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5" r="50820" b="7192"/>
          <a:stretch/>
        </p:blipFill>
        <p:spPr>
          <a:xfrm>
            <a:off x="781975" y="1246525"/>
            <a:ext cx="5995980" cy="531103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Grafik 8" descr="Ein Bild, das Diagramm enthält.&#10;&#10;Automatisch generierte Beschreibung">
            <a:extLst>
              <a:ext uri="{FF2B5EF4-FFF2-40B4-BE49-F238E27FC236}">
                <a16:creationId xmlns:a16="http://schemas.microsoft.com/office/drawing/2014/main" id="{EEB0AB8F-75F5-24D0-1089-140C858DCE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192" y="1246525"/>
            <a:ext cx="4771169" cy="385502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2524B692-1E37-4A69-FA10-10675E62E8EE}"/>
              </a:ext>
            </a:extLst>
          </p:cNvPr>
          <p:cNvSpPr txBox="1"/>
          <p:nvPr/>
        </p:nvSpPr>
        <p:spPr>
          <a:xfrm>
            <a:off x="6953192" y="5262860"/>
            <a:ext cx="469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Gebäude mit schrägen Mauern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3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7.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125736CA-A020-1B6C-F508-285DB59AF8F1}"/>
              </a:ext>
            </a:extLst>
          </p:cNvPr>
          <p:cNvSpPr txBox="1"/>
          <p:nvPr/>
        </p:nvSpPr>
        <p:spPr>
          <a:xfrm>
            <a:off x="1368148" y="1181901"/>
            <a:ext cx="9714379" cy="4467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AT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Geometrische Inhalte, die anhand von </a:t>
            </a:r>
            <a:r>
              <a:rPr lang="de-AT" sz="2400" b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Dächern </a:t>
            </a:r>
          </a:p>
          <a:p>
            <a:pPr>
              <a:lnSpc>
                <a:spcPct val="150000"/>
              </a:lnSpc>
            </a:pPr>
            <a:r>
              <a:rPr lang="de-AT" sz="2400" b="1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er- </a:t>
            </a:r>
            <a:r>
              <a:rPr lang="de-AT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oder bearbeitet werden können: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de-AT" sz="2400" b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Spezielle Lagen von Strecken und ebenen Figuren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de-AT" sz="2400" b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Wahre Länge (mit Differenzendreieck) und Neigungswinkel einer Strecke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de-AT" sz="2400" b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Wahre Gestalt einer ebenen Figur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de-AT" sz="2400" b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Kreisdarstellung in Grund- und Aufriss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de-AT" sz="2400" b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HP-Flächen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de-AT" sz="2400" b="1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Perspektive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4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7.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112D07A-4B89-3E11-8C4C-86D3E0B6DB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99" r="45602"/>
          <a:stretch/>
        </p:blipFill>
        <p:spPr>
          <a:xfrm>
            <a:off x="1185196" y="646372"/>
            <a:ext cx="5971508" cy="6116671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A46FB174-384A-0095-FE64-3434B6576BA1}"/>
              </a:ext>
            </a:extLst>
          </p:cNvPr>
          <p:cNvSpPr txBox="1"/>
          <p:nvPr/>
        </p:nvSpPr>
        <p:spPr>
          <a:xfrm>
            <a:off x="7281197" y="1083687"/>
            <a:ext cx="34721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Ermitteln der wahren Gestalt einer Dachfläche durch Paralleldrehen – </a:t>
            </a:r>
          </a:p>
          <a:p>
            <a:r>
              <a:rPr lang="de-DE" sz="2400" b="1" dirty="0">
                <a:solidFill>
                  <a:srgbClr val="0070C0"/>
                </a:solidFill>
              </a:rPr>
              <a:t>z. B. um die Platzmöglichkeiten für </a:t>
            </a:r>
            <a:r>
              <a:rPr lang="de-DE" sz="2400" b="1" dirty="0" err="1">
                <a:solidFill>
                  <a:srgbClr val="0070C0"/>
                </a:solidFill>
              </a:rPr>
              <a:t>Fotovoltaikmodule</a:t>
            </a:r>
            <a:r>
              <a:rPr lang="de-DE" sz="2400" b="1" dirty="0">
                <a:solidFill>
                  <a:srgbClr val="0070C0"/>
                </a:solidFill>
              </a:rPr>
              <a:t> festzustellen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59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8.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44FD161-43B4-704A-E68B-063E7EFBB2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901" r="40500"/>
          <a:stretch/>
        </p:blipFill>
        <p:spPr>
          <a:xfrm>
            <a:off x="1304544" y="554038"/>
            <a:ext cx="4620768" cy="6304099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EC07B40-5897-5BF1-2AEC-624C8F9FCEA9}"/>
              </a:ext>
            </a:extLst>
          </p:cNvPr>
          <p:cNvSpPr txBox="1"/>
          <p:nvPr/>
        </p:nvSpPr>
        <p:spPr>
          <a:xfrm>
            <a:off x="6266691" y="1044306"/>
            <a:ext cx="32796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Pultdach mit kreisförmigem Dachflächenfenster,</a:t>
            </a:r>
          </a:p>
          <a:p>
            <a:r>
              <a:rPr lang="de-DE" sz="2400" b="1" dirty="0">
                <a:solidFill>
                  <a:srgbClr val="0070C0"/>
                </a:solidFill>
              </a:rPr>
              <a:t>dynamisch mit GeoGebra konstruiert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3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8.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 descr="Ein Bild, das Gebäude, draußen, Backstein, Dach enthält.&#10;&#10;Automatisch generierte Beschreibung">
            <a:extLst>
              <a:ext uri="{FF2B5EF4-FFF2-40B4-BE49-F238E27FC236}">
                <a16:creationId xmlns:a16="http://schemas.microsoft.com/office/drawing/2014/main" id="{1557EA20-68CD-4A13-C7CA-CC188F2F12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162" y="912437"/>
            <a:ext cx="3794942" cy="5632884"/>
          </a:xfrm>
          <a:prstGeom prst="rect">
            <a:avLst/>
          </a:prstGeom>
        </p:spPr>
      </p:pic>
      <p:pic>
        <p:nvPicPr>
          <p:cNvPr id="9" name="Grafik 8" descr="Ein Bild, das draußen, Gebäude, Dach, Backstein enthält.&#10;&#10;Automatisch generierte Beschreibung">
            <a:extLst>
              <a:ext uri="{FF2B5EF4-FFF2-40B4-BE49-F238E27FC236}">
                <a16:creationId xmlns:a16="http://schemas.microsoft.com/office/drawing/2014/main" id="{868F00C6-2A6C-1410-A661-C7143982CF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283" y="912437"/>
            <a:ext cx="6527054" cy="4500811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E65C7B34-8FFA-1028-1898-433DAC52B3AD}"/>
              </a:ext>
            </a:extLst>
          </p:cNvPr>
          <p:cNvSpPr txBox="1"/>
          <p:nvPr/>
        </p:nvSpPr>
        <p:spPr>
          <a:xfrm>
            <a:off x="5255939" y="5425440"/>
            <a:ext cx="6527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Dach mit HP-Fläche in Prag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79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8.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 descr="Ein Bild, das Gras, draußen, Baum, Feld enthält.&#10;&#10;Automatisch generierte Beschreibung">
            <a:extLst>
              <a:ext uri="{FF2B5EF4-FFF2-40B4-BE49-F238E27FC236}">
                <a16:creationId xmlns:a16="http://schemas.microsoft.com/office/drawing/2014/main" id="{9F37036D-5137-371D-07AD-92BFC81CF1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197" y="1083687"/>
            <a:ext cx="6912864" cy="518464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AF22DF15-B395-CC12-7436-7BEA97D80666}"/>
              </a:ext>
            </a:extLst>
          </p:cNvPr>
          <p:cNvSpPr txBox="1"/>
          <p:nvPr/>
        </p:nvSpPr>
        <p:spPr>
          <a:xfrm>
            <a:off x="8290563" y="1083687"/>
            <a:ext cx="3279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Nationalparkzentrum Gesäuse, </a:t>
            </a:r>
            <a:r>
              <a:rPr lang="de-DE" sz="2400" b="1" dirty="0" err="1">
                <a:solidFill>
                  <a:srgbClr val="0070C0"/>
                </a:solidFill>
              </a:rPr>
              <a:t>Stmk</a:t>
            </a:r>
            <a:r>
              <a:rPr lang="de-DE" sz="2400" b="1" dirty="0">
                <a:solidFill>
                  <a:srgbClr val="0070C0"/>
                </a:solidFill>
              </a:rPr>
              <a:t>.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38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8.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9" name="Grafik 8" descr="Ein Bild, das Diagramm enthält.&#10;&#10;Automatisch generierte Beschreibung">
            <a:extLst>
              <a:ext uri="{FF2B5EF4-FFF2-40B4-BE49-F238E27FC236}">
                <a16:creationId xmlns:a16="http://schemas.microsoft.com/office/drawing/2014/main" id="{D4857172-89FA-EAAE-2F94-4F0A75E60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334" y="585788"/>
            <a:ext cx="4437614" cy="6079113"/>
          </a:xfrm>
          <a:prstGeom prst="rect">
            <a:avLst/>
          </a:prstGeom>
        </p:spPr>
      </p:pic>
      <p:pic>
        <p:nvPicPr>
          <p:cNvPr id="11" name="Grafik 10" descr="Ein Bild, das Diagramm enthält.&#10;&#10;Automatisch generierte Beschreibung">
            <a:extLst>
              <a:ext uri="{FF2B5EF4-FFF2-40B4-BE49-F238E27FC236}">
                <a16:creationId xmlns:a16="http://schemas.microsoft.com/office/drawing/2014/main" id="{2B952A60-8450-FD5D-74B8-184C21126DA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13" b="14365"/>
          <a:stretch/>
        </p:blipFill>
        <p:spPr>
          <a:xfrm>
            <a:off x="7418903" y="1077685"/>
            <a:ext cx="3727455" cy="3121319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27EC5580-0226-3683-CEF4-6E0B93EA3332}"/>
              </a:ext>
            </a:extLst>
          </p:cNvPr>
          <p:cNvSpPr txBox="1"/>
          <p:nvPr/>
        </p:nvSpPr>
        <p:spPr>
          <a:xfrm>
            <a:off x="7418903" y="4579986"/>
            <a:ext cx="38666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Schlossmuseum </a:t>
            </a:r>
          </a:p>
          <a:p>
            <a:r>
              <a:rPr lang="de-DE" sz="2400" b="1" dirty="0">
                <a:solidFill>
                  <a:srgbClr val="0070C0"/>
                </a:solidFill>
              </a:rPr>
              <a:t>(Aufgabe zur schriftlichen Reifeprüfung)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041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DG 8.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6" name="Text Box 9">
            <a:extLst>
              <a:ext uri="{FF2B5EF4-FFF2-40B4-BE49-F238E27FC236}">
                <a16:creationId xmlns:a16="http://schemas.microsoft.com/office/drawing/2014/main" id="{32F91C87-1C03-CEE2-D90B-AC2CF64C5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897" y="1327799"/>
            <a:ext cx="3393996" cy="7386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AT" b="1" dirty="0">
                <a:solidFill>
                  <a:srgbClr val="0070C0"/>
                </a:solidFill>
              </a:rPr>
              <a:t>Website von Hannes </a:t>
            </a:r>
            <a:r>
              <a:rPr lang="de-AT" b="1" dirty="0" err="1">
                <a:solidFill>
                  <a:srgbClr val="0070C0"/>
                </a:solidFill>
              </a:rPr>
              <a:t>Rassi</a:t>
            </a:r>
            <a:r>
              <a:rPr lang="de-AT" b="1" dirty="0">
                <a:solidFill>
                  <a:srgbClr val="0070C0"/>
                </a:solidFill>
              </a:rPr>
              <a:t>: </a:t>
            </a:r>
            <a:r>
              <a:rPr lang="de-AT" sz="2400" b="1" u="sng" dirty="0">
                <a:solidFill>
                  <a:srgbClr val="FF0000"/>
                </a:solidFill>
                <a:hlinkClick r:id="rId4"/>
              </a:rPr>
              <a:t>Geometrie (dg4u.at)</a:t>
            </a:r>
            <a:endParaRPr lang="de-DE" altLang="de-DE" sz="2400" b="1" dirty="0">
              <a:solidFill>
                <a:srgbClr val="FF0000"/>
              </a:solidFill>
            </a:endParaRPr>
          </a:p>
        </p:txBody>
      </p:sp>
      <p:sp>
        <p:nvSpPr>
          <p:cNvPr id="7" name="Text Box 9">
            <a:extLst>
              <a:ext uri="{FF2B5EF4-FFF2-40B4-BE49-F238E27FC236}">
                <a16:creationId xmlns:a16="http://schemas.microsoft.com/office/drawing/2014/main" id="{8BABF9A7-4B17-9903-7C9E-9DA3F92D7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897" y="2287798"/>
            <a:ext cx="367332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AT" sz="2400" b="1" dirty="0">
                <a:solidFill>
                  <a:srgbClr val="0070C0"/>
                </a:solidFill>
                <a:hlinkClick r:id="rId5"/>
              </a:rPr>
              <a:t>Projektarbeit 8. Klasse</a:t>
            </a:r>
            <a:endParaRPr lang="de-DE" altLang="de-DE" sz="2400" b="1" dirty="0">
              <a:solidFill>
                <a:srgbClr val="FF0000"/>
              </a:solidFill>
            </a:endParaRPr>
          </a:p>
        </p:txBody>
      </p:sp>
      <p:pic>
        <p:nvPicPr>
          <p:cNvPr id="9" name="Grafik 8" descr="Ein Bild, das Himmel, Gebäude, draußen, Haus enthält.&#10;&#10;Automatisch generierte Beschreibung">
            <a:extLst>
              <a:ext uri="{FF2B5EF4-FFF2-40B4-BE49-F238E27FC236}">
                <a16:creationId xmlns:a16="http://schemas.microsoft.com/office/drawing/2014/main" id="{80380ABA-61DA-A442-AE24-22FCCE0AEC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898" y="1327799"/>
            <a:ext cx="6402982" cy="4802237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77709F-AB94-EE21-6811-F4811076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164" y="4108537"/>
            <a:ext cx="39486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anose="020B0602030504020204" pitchFamily="34" charset="0"/>
                <a:cs typeface="Arial" panose="020B0604020202020204" pitchFamily="34" charset="0"/>
              </a:defRPr>
            </a:lvl9pPr>
          </a:lstStyle>
          <a:p>
            <a:r>
              <a:rPr lang="de-AT" altLang="de-DE" sz="2400" b="1" dirty="0">
                <a:solidFill>
                  <a:srgbClr val="0070C0"/>
                </a:solidFill>
                <a:latin typeface="Arial" panose="020B0604020202020204" pitchFamily="34" charset="0"/>
              </a:rPr>
              <a:t>Sonnige Stunden in Graz und </a:t>
            </a:r>
            <a:r>
              <a:rPr lang="de-AT" altLang="de-DE" sz="2400" b="1" dirty="0" err="1">
                <a:solidFill>
                  <a:srgbClr val="0070C0"/>
                </a:solidFill>
                <a:latin typeface="Arial" panose="020B0604020202020204" pitchFamily="34" charset="0"/>
              </a:rPr>
              <a:t>anreg</a:t>
            </a:r>
            <a:r>
              <a:rPr lang="de-AT" altLang="de-DE" sz="2400" b="1" dirty="0">
                <a:solidFill>
                  <a:srgbClr val="0070C0"/>
                </a:solidFill>
                <a:latin typeface="Arial" panose="020B0604020202020204" pitchFamily="34" charset="0"/>
              </a:rPr>
              <a:t> Geometriestunden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CA3BA9A8-CE64-E910-04B8-3990E5CF5050}"/>
              </a:ext>
            </a:extLst>
          </p:cNvPr>
          <p:cNvSpPr txBox="1"/>
          <p:nvPr/>
        </p:nvSpPr>
        <p:spPr>
          <a:xfrm>
            <a:off x="2239518" y="4471416"/>
            <a:ext cx="936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altLang="de-DE" sz="2400" b="1" dirty="0">
                <a:solidFill>
                  <a:srgbClr val="0070C0"/>
                </a:solidFill>
                <a:latin typeface="Arial" panose="020B0604020202020204" pitchFamily="34" charset="0"/>
              </a:rPr>
              <a:t>ende</a:t>
            </a:r>
            <a:r>
              <a:rPr lang="de-AT" altLang="de-DE" sz="1800" b="1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6039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 Wozu Dachformen in Geometrie?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B7FD3DB2-8BFC-3F9E-55A4-84B1A5C46A79}"/>
              </a:ext>
            </a:extLst>
          </p:cNvPr>
          <p:cNvSpPr txBox="1"/>
          <p:nvPr/>
        </p:nvSpPr>
        <p:spPr>
          <a:xfrm>
            <a:off x="8680705" y="965602"/>
            <a:ext cx="31577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Harmonische Gestaltung von Dachlandschaften</a:t>
            </a:r>
            <a:endParaRPr lang="de-AT" sz="2400" b="1" dirty="0">
              <a:solidFill>
                <a:srgbClr val="0070C0"/>
              </a:solidFill>
            </a:endParaRPr>
          </a:p>
        </p:txBody>
      </p:sp>
      <p:pic>
        <p:nvPicPr>
          <p:cNvPr id="9" name="Grafik 8" descr="Ein Bild, das Gebäude enthält.&#10;&#10;Automatisch generierte Beschreibung">
            <a:extLst>
              <a:ext uri="{FF2B5EF4-FFF2-40B4-BE49-F238E27FC236}">
                <a16:creationId xmlns:a16="http://schemas.microsoft.com/office/drawing/2014/main" id="{4EFA8925-23AA-3AF7-A868-9B1AD8A264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197" y="1083687"/>
            <a:ext cx="7344697" cy="550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6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 Wozu Dachformen in Geometrie?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 descr="Ein Bild, das Text, Gebäude enthält.&#10;&#10;Automatisch generierte Beschreibung">
            <a:extLst>
              <a:ext uri="{FF2B5EF4-FFF2-40B4-BE49-F238E27FC236}">
                <a16:creationId xmlns:a16="http://schemas.microsoft.com/office/drawing/2014/main" id="{CE03886F-7B6E-5BC1-6894-E42AA04377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931" y="978517"/>
            <a:ext cx="7245058" cy="5546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7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 Wozu Dachformen in Geometrie?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CCD34C6-450F-8BBD-05B1-31FA21E432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2"/>
          <a:stretch/>
        </p:blipFill>
        <p:spPr>
          <a:xfrm>
            <a:off x="877210" y="1271392"/>
            <a:ext cx="4280006" cy="2837145"/>
          </a:xfrm>
          <a:prstGeom prst="rect">
            <a:avLst/>
          </a:prstGeom>
        </p:spPr>
      </p:pic>
      <p:pic>
        <p:nvPicPr>
          <p:cNvPr id="9" name="Grafik 8" descr="Ein Bild, das Gras, draußen, Gebäude enthält.&#10;&#10;Automatisch generierte Beschreibung">
            <a:extLst>
              <a:ext uri="{FF2B5EF4-FFF2-40B4-BE49-F238E27FC236}">
                <a16:creationId xmlns:a16="http://schemas.microsoft.com/office/drawing/2014/main" id="{CEA3EB13-E29C-D47C-95D4-D8AC55A6C8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76" y="2252305"/>
            <a:ext cx="6047232" cy="407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84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 Wozu Dachformen in Geometrie?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 descr="Ein Bild, das Himmel, draußen, Gebäude, Grün enthält.&#10;&#10;Automatisch generierte Beschreibung">
            <a:extLst>
              <a:ext uri="{FF2B5EF4-FFF2-40B4-BE49-F238E27FC236}">
                <a16:creationId xmlns:a16="http://schemas.microsoft.com/office/drawing/2014/main" id="{EAA37D93-3997-D48D-B75C-3B3751E9CA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08" y="1453896"/>
            <a:ext cx="7545324" cy="5030216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97C0E452-EE28-419D-94E4-795C3EA73F3F}"/>
              </a:ext>
            </a:extLst>
          </p:cNvPr>
          <p:cNvSpPr txBox="1"/>
          <p:nvPr/>
        </p:nvSpPr>
        <p:spPr>
          <a:xfrm>
            <a:off x="8741665" y="1407769"/>
            <a:ext cx="33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Auch Neubauten haben unterschiedliche Dachformen</a:t>
            </a:r>
            <a:endParaRPr lang="de-AT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2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3.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70D600E-1EC5-3E79-237E-8C143AF393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751" y="731354"/>
            <a:ext cx="11085239" cy="3377183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CB801B46-A7E8-6143-E99D-60EEC048646C}"/>
              </a:ext>
            </a:extLst>
          </p:cNvPr>
          <p:cNvSpPr txBox="1"/>
          <p:nvPr/>
        </p:nvSpPr>
        <p:spPr>
          <a:xfrm>
            <a:off x="6010656" y="763104"/>
            <a:ext cx="6376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70C0"/>
                </a:solidFill>
              </a:rPr>
              <a:t>Aus: Blümel/Müller/</a:t>
            </a:r>
            <a:r>
              <a:rPr lang="de-DE" b="1" dirty="0" err="1">
                <a:solidFill>
                  <a:srgbClr val="0070C0"/>
                </a:solidFill>
              </a:rPr>
              <a:t>Vilsecker</a:t>
            </a:r>
            <a:r>
              <a:rPr lang="de-DE" b="1" dirty="0">
                <a:solidFill>
                  <a:srgbClr val="0070C0"/>
                </a:solidFill>
              </a:rPr>
              <a:t>: Geometrische Bilder, Arbeitsheft</a:t>
            </a:r>
            <a:endParaRPr lang="de-AT" b="1" dirty="0">
              <a:solidFill>
                <a:srgbClr val="0070C0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D244FA2-6589-5110-B75A-A0935EC6D75A}"/>
              </a:ext>
            </a:extLst>
          </p:cNvPr>
          <p:cNvSpPr txBox="1"/>
          <p:nvPr/>
        </p:nvSpPr>
        <p:spPr>
          <a:xfrm>
            <a:off x="1093751" y="4254103"/>
            <a:ext cx="97937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>
                <a:solidFill>
                  <a:srgbClr val="00B050"/>
                </a:solidFill>
              </a:rPr>
              <a:t>Analysiert die einzelnen Dächer hinsichtlich ihrer geometrischen Form.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b="1" dirty="0">
              <a:solidFill>
                <a:srgbClr val="00B05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>
                <a:solidFill>
                  <a:srgbClr val="00B050"/>
                </a:solidFill>
              </a:rPr>
              <a:t>Diskutiert praktische Vor- und Nachteile der einzelnen Dachformen. Vergleicht auch mit einem Flachdach.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de-DE" sz="2400" b="1" dirty="0">
              <a:solidFill>
                <a:srgbClr val="00B05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>
                <a:solidFill>
                  <a:srgbClr val="00B050"/>
                </a:solidFill>
              </a:rPr>
              <a:t>Skizziert Dächer in der Umgebung eurer Schule.</a:t>
            </a:r>
            <a:endParaRPr lang="de-AT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1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>
            <a:extLst>
              <a:ext uri="{FF2B5EF4-FFF2-40B4-BE49-F238E27FC236}">
                <a16:creationId xmlns:a16="http://schemas.microsoft.com/office/drawing/2014/main" id="{3F5CFB32-4E7A-B615-326E-9B62E44E8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08537"/>
            <a:ext cx="442035" cy="2837145"/>
          </a:xfrm>
          <a:prstGeom prst="rect">
            <a:avLst/>
          </a:prstGeom>
          <a:solidFill>
            <a:srgbClr val="31719E"/>
          </a:solidFill>
          <a:ln>
            <a:noFill/>
          </a:ln>
          <a:effectLst/>
        </p:spPr>
        <p:txBody>
          <a:bodyPr vert="vert270" wrap="square" lIns="36000" tIns="36000" rIns="36000" bIns="360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de-DE" sz="2400" b="1" spc="20" dirty="0">
                <a:solidFill>
                  <a:srgbClr val="EAEA42"/>
                </a:solidFill>
                <a:latin typeface="Calibri" charset="0"/>
              </a:rPr>
              <a:t>Gut </a:t>
            </a:r>
            <a:r>
              <a:rPr lang="de-DE" sz="2400" b="1" spc="20" dirty="0" err="1">
                <a:solidFill>
                  <a:srgbClr val="EAEA42"/>
                </a:solidFill>
                <a:latin typeface="Calibri" charset="0"/>
              </a:rPr>
              <a:t>beDACHt</a:t>
            </a:r>
            <a:endParaRPr lang="de-DE" sz="2400" b="1" spc="20" dirty="0">
              <a:solidFill>
                <a:srgbClr val="EAEA42"/>
              </a:solidFill>
              <a:latin typeface="Calibri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AC89F67-E6BA-8FA9-C2C9-73B36644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id="{25CD0E8B-5331-1F3C-A250-EAD5D6E44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51" y="0"/>
            <a:ext cx="79152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ucida Sans Unicode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3200" b="1" spc="100" dirty="0">
                <a:solidFill>
                  <a:srgbClr val="F0EA02"/>
                </a:solidFill>
                <a:latin typeface="Calibri" charset="0"/>
              </a:rPr>
              <a:t>GZ 3. Klasse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AC9AB3-C8F1-0B48-D77B-EBBB764B29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99" t="23328" r="53601" b="31814"/>
          <a:stretch/>
        </p:blipFill>
        <p:spPr>
          <a:xfrm rot="12700821">
            <a:off x="102533" y="207561"/>
            <a:ext cx="980129" cy="66856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1EB53BD-AFE4-626A-AED6-7743D00FF2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971" t="1432" r="56858" b="3102"/>
          <a:stretch/>
        </p:blipFill>
        <p:spPr>
          <a:xfrm>
            <a:off x="7154902" y="768096"/>
            <a:ext cx="4166195" cy="5925312"/>
          </a:xfrm>
          <a:prstGeom prst="rect">
            <a:avLst/>
          </a:prstGeom>
        </p:spPr>
      </p:pic>
      <p:pic>
        <p:nvPicPr>
          <p:cNvPr id="9" name="Grafik 8" descr="Ein Bild, das Baum, draußen, Gebäude, Haus enthält.&#10;&#10;Automatisch generierte Beschreibung">
            <a:extLst>
              <a:ext uri="{FF2B5EF4-FFF2-40B4-BE49-F238E27FC236}">
                <a16:creationId xmlns:a16="http://schemas.microsoft.com/office/drawing/2014/main" id="{40007979-884E-7D75-3A28-A6CC0D2AA8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249" y="990600"/>
            <a:ext cx="5145024" cy="3486912"/>
          </a:xfrm>
          <a:prstGeom prst="rect">
            <a:avLst/>
          </a:prstGeom>
        </p:spPr>
      </p:pic>
      <p:pic>
        <p:nvPicPr>
          <p:cNvPr id="11" name="Grafik 10" descr="Ein Bild, das Baum, draußen, Gebäude, Haus enthält.&#10;&#10;Automatisch generierte Beschreibung">
            <a:extLst>
              <a:ext uri="{FF2B5EF4-FFF2-40B4-BE49-F238E27FC236}">
                <a16:creationId xmlns:a16="http://schemas.microsoft.com/office/drawing/2014/main" id="{BD0552B3-E7D4-94B7-A7F9-135399B35A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249" y="971885"/>
            <a:ext cx="5145024" cy="3524341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97E61A3-0708-3054-E852-8A6B99739666}"/>
              </a:ext>
            </a:extLst>
          </p:cNvPr>
          <p:cNvSpPr txBox="1"/>
          <p:nvPr/>
        </p:nvSpPr>
        <p:spPr>
          <a:xfrm>
            <a:off x="754191" y="4734342"/>
            <a:ext cx="6400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b="1" dirty="0">
                <a:solidFill>
                  <a:srgbClr val="0070C0"/>
                </a:solidFill>
              </a:rPr>
              <a:t>Walmdach mit gleich geneigten Dachflächen </a:t>
            </a:r>
          </a:p>
          <a:p>
            <a:r>
              <a:rPr lang="de-DE" sz="2400" b="1" dirty="0">
                <a:solidFill>
                  <a:srgbClr val="FF0000"/>
                </a:solidFill>
              </a:rPr>
              <a:t>45°-Regel: </a:t>
            </a:r>
          </a:p>
          <a:p>
            <a:r>
              <a:rPr lang="de-DE" sz="2400" b="1" dirty="0">
                <a:solidFill>
                  <a:srgbClr val="FF0000"/>
                </a:solidFill>
              </a:rPr>
              <a:t>Bei rechtwinkligen Mauern bilden die Grundrisse der Grate und der benachbarten Traufen 45°</a:t>
            </a:r>
            <a:endParaRPr lang="de-AT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89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Application>Microsoft Office PowerPoint</Application>
  <PresentationFormat>Breitbild</PresentationFormat>
  <Paragraphs>168</Paragraphs>
  <Slides>38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38</vt:i4>
      </vt:variant>
    </vt:vector>
  </HeadingPairs>
  <TitlesOfParts>
    <vt:vector size="45" baseType="lpstr">
      <vt:lpstr>Arial</vt:lpstr>
      <vt:lpstr>Calibri</vt:lpstr>
      <vt:lpstr>Calibri Light</vt:lpstr>
      <vt:lpstr>Cambria Math</vt:lpstr>
      <vt:lpstr>Courier New</vt:lpstr>
      <vt:lpstr>Wingdings</vt:lpstr>
      <vt:lpstr>Office</vt:lpstr>
      <vt:lpstr>Gut beDACHt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Blümel Manfred Mag.,</dc:creator>
  <cp:lastModifiedBy>Blümel Manfred Mag.,</cp:lastModifiedBy>
  <cp:revision>1</cp:revision>
  <dcterms:created xsi:type="dcterms:W3CDTF">2023-02-10T13:12:15Z</dcterms:created>
  <dcterms:modified xsi:type="dcterms:W3CDTF">2023-04-12T19:02:28Z</dcterms:modified>
</cp:coreProperties>
</file>